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5" r:id="rId4"/>
    <p:sldMasterId id="2147483697" r:id="rId5"/>
    <p:sldMasterId id="2147483709" r:id="rId6"/>
  </p:sldMasterIdLst>
  <p:notesMasterIdLst>
    <p:notesMasterId r:id="rId23"/>
  </p:notesMasterIdLst>
  <p:sldIdLst>
    <p:sldId id="258" r:id="rId7"/>
    <p:sldId id="261" r:id="rId8"/>
    <p:sldId id="262" r:id="rId9"/>
    <p:sldId id="263" r:id="rId10"/>
    <p:sldId id="264" r:id="rId11"/>
    <p:sldId id="265" r:id="rId12"/>
    <p:sldId id="266" r:id="rId13"/>
    <p:sldId id="257" r:id="rId14"/>
    <p:sldId id="267" r:id="rId15"/>
    <p:sldId id="259" r:id="rId16"/>
    <p:sldId id="268" r:id="rId17"/>
    <p:sldId id="269" r:id="rId18"/>
    <p:sldId id="271" r:id="rId19"/>
    <p:sldId id="270" r:id="rId20"/>
    <p:sldId id="272" r:id="rId21"/>
    <p:sldId id="27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58" d="100"/>
          <a:sy n="58" d="100"/>
        </p:scale>
        <p:origin x="24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A190C-1A82-408D-8271-52D4ECD0BA6C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D9CF4-8EC5-4C7A-870D-4F812181FE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178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2BCF691-F312-4828-B81E-0A4EB242DEA2}" type="slidenum">
              <a:rPr lang="ru-RU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6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9075" y="812800"/>
            <a:ext cx="7112000" cy="40005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0438" cy="48037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855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672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389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442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092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39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164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420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639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306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24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266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481" y="1121879"/>
            <a:ext cx="9143040" cy="2387771"/>
          </a:xfrm>
        </p:spPr>
        <p:txBody>
          <a:bodyPr anchor="b"/>
          <a:lstStyle>
            <a:lvl1pPr algn="ctr">
              <a:defRPr sz="544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481" y="3601819"/>
            <a:ext cx="9143040" cy="1656174"/>
          </a:xfrm>
        </p:spPr>
        <p:txBody>
          <a:bodyPr/>
          <a:lstStyle>
            <a:lvl1pPr marL="0" indent="0" algn="ctr">
              <a:buNone/>
              <a:defRPr sz="2177"/>
            </a:lvl1pPr>
            <a:lvl2pPr marL="414772" indent="0" algn="ctr">
              <a:buNone/>
              <a:defRPr sz="1814"/>
            </a:lvl2pPr>
            <a:lvl3pPr marL="829544" indent="0" algn="ctr">
              <a:buNone/>
              <a:defRPr sz="1633"/>
            </a:lvl3pPr>
            <a:lvl4pPr marL="1244316" indent="0" algn="ctr">
              <a:buNone/>
              <a:defRPr sz="1452"/>
            </a:lvl4pPr>
            <a:lvl5pPr marL="1659087" indent="0" algn="ctr">
              <a:buNone/>
              <a:defRPr sz="1452"/>
            </a:lvl5pPr>
            <a:lvl6pPr marL="2073859" indent="0" algn="ctr">
              <a:buNone/>
              <a:defRPr sz="1452"/>
            </a:lvl6pPr>
            <a:lvl7pPr marL="2488631" indent="0" algn="ctr">
              <a:buNone/>
              <a:defRPr sz="1452"/>
            </a:lvl7pPr>
            <a:lvl8pPr marL="2903403" indent="0" algn="ctr">
              <a:buNone/>
              <a:defRPr sz="1452"/>
            </a:lvl8pPr>
            <a:lvl9pPr marL="3318175" indent="0" algn="ctr">
              <a:buNone/>
              <a:defRPr sz="1452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EC7D27B-0BD7-47FB-BA55-78C417D7BD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3977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C3A8D2D-748F-4BD7-A54B-F4ABE21FAED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03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361" y="1709460"/>
            <a:ext cx="10515839" cy="2852939"/>
          </a:xfrm>
        </p:spPr>
        <p:txBody>
          <a:bodyPr anchor="b"/>
          <a:lstStyle>
            <a:lvl1pPr>
              <a:defRPr sz="544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361" y="4589763"/>
            <a:ext cx="10515839" cy="1499197"/>
          </a:xfrm>
        </p:spPr>
        <p:txBody>
          <a:bodyPr/>
          <a:lstStyle>
            <a:lvl1pPr marL="0" indent="0">
              <a:buNone/>
              <a:defRPr sz="2177"/>
            </a:lvl1pPr>
            <a:lvl2pPr marL="414772" indent="0">
              <a:buNone/>
              <a:defRPr sz="1814"/>
            </a:lvl2pPr>
            <a:lvl3pPr marL="829544" indent="0">
              <a:buNone/>
              <a:defRPr sz="1633"/>
            </a:lvl3pPr>
            <a:lvl4pPr marL="1244316" indent="0">
              <a:buNone/>
              <a:defRPr sz="1452"/>
            </a:lvl4pPr>
            <a:lvl5pPr marL="1659087" indent="0">
              <a:buNone/>
              <a:defRPr sz="1452"/>
            </a:lvl5pPr>
            <a:lvl6pPr marL="2073859" indent="0">
              <a:buNone/>
              <a:defRPr sz="1452"/>
            </a:lvl6pPr>
            <a:lvl7pPr marL="2488631" indent="0">
              <a:buNone/>
              <a:defRPr sz="1452"/>
            </a:lvl7pPr>
            <a:lvl8pPr marL="2903403" indent="0">
              <a:buNone/>
              <a:defRPr sz="1452"/>
            </a:lvl8pPr>
            <a:lvl9pPr marL="3318175" indent="0">
              <a:buNone/>
              <a:defRPr sz="145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B45F7D9-9690-48E8-AFC8-E89C03A7E3B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7419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8641" y="1604328"/>
            <a:ext cx="5264640" cy="39690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57601" y="1604328"/>
            <a:ext cx="5266559" cy="39690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66E29FD-2924-477C-98E4-2F67F40410C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779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41" y="365798"/>
            <a:ext cx="10515839" cy="132493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041" y="1680657"/>
            <a:ext cx="5159039" cy="823766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72" indent="0">
              <a:buNone/>
              <a:defRPr sz="1814" b="1"/>
            </a:lvl2pPr>
            <a:lvl3pPr marL="829544" indent="0">
              <a:buNone/>
              <a:defRPr sz="1633" b="1"/>
            </a:lvl3pPr>
            <a:lvl4pPr marL="1244316" indent="0">
              <a:buNone/>
              <a:defRPr sz="1452" b="1"/>
            </a:lvl4pPr>
            <a:lvl5pPr marL="1659087" indent="0">
              <a:buNone/>
              <a:defRPr sz="1452" b="1"/>
            </a:lvl5pPr>
            <a:lvl6pPr marL="2073859" indent="0">
              <a:buNone/>
              <a:defRPr sz="1452" b="1"/>
            </a:lvl6pPr>
            <a:lvl7pPr marL="2488631" indent="0">
              <a:buNone/>
              <a:defRPr sz="1452" b="1"/>
            </a:lvl7pPr>
            <a:lvl8pPr marL="2903403" indent="0">
              <a:buNone/>
              <a:defRPr sz="1452" b="1"/>
            </a:lvl8pPr>
            <a:lvl9pPr marL="3318175" indent="0">
              <a:buNone/>
              <a:defRPr sz="145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041" y="2504424"/>
            <a:ext cx="5159039" cy="36853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801" y="1680657"/>
            <a:ext cx="5182079" cy="823766"/>
          </a:xfrm>
        </p:spPr>
        <p:txBody>
          <a:bodyPr anchor="b"/>
          <a:lstStyle>
            <a:lvl1pPr marL="0" indent="0">
              <a:buNone/>
              <a:defRPr sz="2177" b="1"/>
            </a:lvl1pPr>
            <a:lvl2pPr marL="414772" indent="0">
              <a:buNone/>
              <a:defRPr sz="1814" b="1"/>
            </a:lvl2pPr>
            <a:lvl3pPr marL="829544" indent="0">
              <a:buNone/>
              <a:defRPr sz="1633" b="1"/>
            </a:lvl3pPr>
            <a:lvl4pPr marL="1244316" indent="0">
              <a:buNone/>
              <a:defRPr sz="1452" b="1"/>
            </a:lvl4pPr>
            <a:lvl5pPr marL="1659087" indent="0">
              <a:buNone/>
              <a:defRPr sz="1452" b="1"/>
            </a:lvl5pPr>
            <a:lvl6pPr marL="2073859" indent="0">
              <a:buNone/>
              <a:defRPr sz="1452" b="1"/>
            </a:lvl6pPr>
            <a:lvl7pPr marL="2488631" indent="0">
              <a:buNone/>
              <a:defRPr sz="1452" b="1"/>
            </a:lvl7pPr>
            <a:lvl8pPr marL="2903403" indent="0">
              <a:buNone/>
              <a:defRPr sz="1452" b="1"/>
            </a:lvl8pPr>
            <a:lvl9pPr marL="3318175" indent="0">
              <a:buNone/>
              <a:defRPr sz="145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801" y="2504424"/>
            <a:ext cx="5182079" cy="36853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A847ECD-0311-412A-AD96-3153D43D9C8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7009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9330785-9849-4E9C-A6CA-552C1484EE9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2347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FE648A7-FCF2-4C51-B8C0-E6D74687549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0432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41" y="456528"/>
            <a:ext cx="3932160" cy="1601448"/>
          </a:xfrm>
        </p:spPr>
        <p:txBody>
          <a:bodyPr anchor="b"/>
          <a:lstStyle>
            <a:lvl1pPr>
              <a:defRPr sz="290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4001" y="987944"/>
            <a:ext cx="6170880" cy="4873472"/>
          </a:xfrm>
        </p:spPr>
        <p:txBody>
          <a:bodyPr/>
          <a:lstStyle>
            <a:lvl1pPr>
              <a:defRPr sz="2903"/>
            </a:lvl1pPr>
            <a:lvl2pPr>
              <a:defRPr sz="2540"/>
            </a:lvl2pPr>
            <a:lvl3pPr>
              <a:defRPr sz="2177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041" y="2057977"/>
            <a:ext cx="3932160" cy="3810640"/>
          </a:xfrm>
        </p:spPr>
        <p:txBody>
          <a:bodyPr/>
          <a:lstStyle>
            <a:lvl1pPr marL="0" indent="0">
              <a:buNone/>
              <a:defRPr sz="1452"/>
            </a:lvl1pPr>
            <a:lvl2pPr marL="414772" indent="0">
              <a:buNone/>
              <a:defRPr sz="1270"/>
            </a:lvl2pPr>
            <a:lvl3pPr marL="829544" indent="0">
              <a:buNone/>
              <a:defRPr sz="1089"/>
            </a:lvl3pPr>
            <a:lvl4pPr marL="1244316" indent="0">
              <a:buNone/>
              <a:defRPr sz="907"/>
            </a:lvl4pPr>
            <a:lvl5pPr marL="1659087" indent="0">
              <a:buNone/>
              <a:defRPr sz="907"/>
            </a:lvl5pPr>
            <a:lvl6pPr marL="2073859" indent="0">
              <a:buNone/>
              <a:defRPr sz="907"/>
            </a:lvl6pPr>
            <a:lvl7pPr marL="2488631" indent="0">
              <a:buNone/>
              <a:defRPr sz="907"/>
            </a:lvl7pPr>
            <a:lvl8pPr marL="2903403" indent="0">
              <a:buNone/>
              <a:defRPr sz="907"/>
            </a:lvl8pPr>
            <a:lvl9pPr marL="3318175" indent="0">
              <a:buNone/>
              <a:defRPr sz="90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3C42DFB-87C9-4AF4-94D6-42216F9ABE5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165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41" y="456528"/>
            <a:ext cx="3932160" cy="1601448"/>
          </a:xfrm>
        </p:spPr>
        <p:txBody>
          <a:bodyPr anchor="b"/>
          <a:lstStyle>
            <a:lvl1pPr>
              <a:defRPr sz="290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4001" y="987944"/>
            <a:ext cx="6170880" cy="4873472"/>
          </a:xfrm>
        </p:spPr>
        <p:txBody>
          <a:bodyPr/>
          <a:lstStyle>
            <a:lvl1pPr marL="0" indent="0">
              <a:buNone/>
              <a:defRPr sz="2903"/>
            </a:lvl1pPr>
            <a:lvl2pPr marL="414772" indent="0">
              <a:buNone/>
              <a:defRPr sz="2540"/>
            </a:lvl2pPr>
            <a:lvl3pPr marL="829544" indent="0">
              <a:buNone/>
              <a:defRPr sz="2177"/>
            </a:lvl3pPr>
            <a:lvl4pPr marL="1244316" indent="0">
              <a:buNone/>
              <a:defRPr sz="1814"/>
            </a:lvl4pPr>
            <a:lvl5pPr marL="1659087" indent="0">
              <a:buNone/>
              <a:defRPr sz="1814"/>
            </a:lvl5pPr>
            <a:lvl6pPr marL="2073859" indent="0">
              <a:buNone/>
              <a:defRPr sz="1814"/>
            </a:lvl6pPr>
            <a:lvl7pPr marL="2488631" indent="0">
              <a:buNone/>
              <a:defRPr sz="1814"/>
            </a:lvl7pPr>
            <a:lvl8pPr marL="2903403" indent="0">
              <a:buNone/>
              <a:defRPr sz="1814"/>
            </a:lvl8pPr>
            <a:lvl9pPr marL="3318175" indent="0">
              <a:buNone/>
              <a:defRPr sz="181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041" y="2057977"/>
            <a:ext cx="3932160" cy="3810640"/>
          </a:xfrm>
        </p:spPr>
        <p:txBody>
          <a:bodyPr/>
          <a:lstStyle>
            <a:lvl1pPr marL="0" indent="0">
              <a:buNone/>
              <a:defRPr sz="1452"/>
            </a:lvl1pPr>
            <a:lvl2pPr marL="414772" indent="0">
              <a:buNone/>
              <a:defRPr sz="1270"/>
            </a:lvl2pPr>
            <a:lvl3pPr marL="829544" indent="0">
              <a:buNone/>
              <a:defRPr sz="1089"/>
            </a:lvl3pPr>
            <a:lvl4pPr marL="1244316" indent="0">
              <a:buNone/>
              <a:defRPr sz="907"/>
            </a:lvl4pPr>
            <a:lvl5pPr marL="1659087" indent="0">
              <a:buNone/>
              <a:defRPr sz="907"/>
            </a:lvl5pPr>
            <a:lvl6pPr marL="2073859" indent="0">
              <a:buNone/>
              <a:defRPr sz="907"/>
            </a:lvl6pPr>
            <a:lvl7pPr marL="2488631" indent="0">
              <a:buNone/>
              <a:defRPr sz="907"/>
            </a:lvl7pPr>
            <a:lvl8pPr marL="2903403" indent="0">
              <a:buNone/>
              <a:defRPr sz="907"/>
            </a:lvl8pPr>
            <a:lvl9pPr marL="3318175" indent="0">
              <a:buNone/>
              <a:defRPr sz="90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3909D65-ACCB-47B0-BAE9-62645AABD43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38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3CB15FC-AA3A-4DE3-813B-B15E749649B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2702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8160" y="273629"/>
            <a:ext cx="2739841" cy="52997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641" y="273629"/>
            <a:ext cx="8035199" cy="52997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8A65EC-005E-49A1-B9E7-43927F867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0585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641" y="273629"/>
            <a:ext cx="10959360" cy="11362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608641" y="6247376"/>
            <a:ext cx="2828159" cy="463729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4170240" y="6247376"/>
            <a:ext cx="3853441" cy="463729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8739840" y="6247376"/>
            <a:ext cx="2828161" cy="463729"/>
          </a:xfrm>
        </p:spPr>
        <p:txBody>
          <a:bodyPr/>
          <a:lstStyle>
            <a:lvl1pPr>
              <a:defRPr/>
            </a:lvl1pPr>
          </a:lstStyle>
          <a:p>
            <a:fld id="{D53847E3-A6B5-42EC-B436-5E414D268A3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1924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B4C88-9D43-4E5D-A893-D5008D343648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14687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941A0D-2F4C-46DD-8B61-DA797D960C30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436608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BA7480-9474-40CD-9FD7-3392E3C7DF9A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254152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77F5E-DBED-4D97-9716-E856B7370A11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0891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1BF4C-F4B8-419A-A4A5-494359936CDB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07417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54DE30-35BE-47BE-986E-0212156D1369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011860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9C6D8A-AE54-48B4-8D89-A4B07E477133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408410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EB0D68-B438-44DA-8A32-18572BE4028A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825541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61F0D2-FA79-4E7E-B5D2-FEEEED89E6CD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618722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5AF017-77CD-4C82-B35B-FE47740BE253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475745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D92797-61BD-4FA8-94E5-4E27A94BD246}" type="slidenum">
              <a:rPr lang="uk-UA">
                <a:solidFill>
                  <a:srgbClr val="000000"/>
                </a:solidFill>
              </a:rPr>
              <a:pPr/>
              <a:t>‹#›</a:t>
            </a:fld>
            <a:endParaRPr 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19150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E0FBA-E560-421E-9D6C-B4412570813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9B3BC0-91FB-49D1-886A-08DBAC8A12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792546"/>
      </p:ext>
    </p:extLst>
  </p:cSld>
  <p:clrMapOvr>
    <a:masterClrMapping/>
  </p:clrMapOvr>
  <p:transition spd="slow">
    <p:wheel spokes="1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FFC15-DB1D-4986-9F7D-BF6B8B5C31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01331E5-4FF4-48BA-8039-B9C356DD59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985540"/>
      </p:ext>
    </p:extLst>
  </p:cSld>
  <p:clrMapOvr>
    <a:masterClrMapping/>
  </p:clrMapOvr>
  <p:transition spd="slow">
    <p:wheel spokes="1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E8CD3-361C-4874-BB53-75026D34C30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8C8F814-CAA7-4EA5-8694-07322FFC35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034877"/>
      </p:ext>
    </p:extLst>
  </p:cSld>
  <p:clrMapOvr>
    <a:masterClrMapping/>
  </p:clrMapOvr>
  <p:transition spd="slow">
    <p:wheel spokes="1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76A66-CB9E-4DA9-B554-5AACCA6DE5A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0674FC1-7808-4BF9-BE89-ABE623F7D7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599816"/>
      </p:ext>
    </p:extLst>
  </p:cSld>
  <p:clrMapOvr>
    <a:masterClrMapping/>
  </p:clrMapOvr>
  <p:transition spd="slow">
    <p:wheel spokes="1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6CADB-7D9E-4C1A-AA4F-6AE1F12ACDC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2C87465-2376-4720-BAFE-E04CC61B78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764056"/>
      </p:ext>
    </p:extLst>
  </p:cSld>
  <p:clrMapOvr>
    <a:masterClrMapping/>
  </p:clrMapOvr>
  <p:transition spd="slow">
    <p:wheel spokes="1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4F0F7-C1D5-4D08-AC8F-DA45257B72F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C55C89D-AE09-4779-BDF6-574EBB3A14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975642"/>
      </p:ext>
    </p:extLst>
  </p:cSld>
  <p:clrMapOvr>
    <a:masterClrMapping/>
  </p:clrMapOvr>
  <p:transition spd="slow">
    <p:wheel spokes="1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2CFA7-3EE2-4779-A285-6AFA9111FFF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9A5FCB5-7C83-408E-BFA8-72E8AC435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158271"/>
      </p:ext>
    </p:extLst>
  </p:cSld>
  <p:clrMapOvr>
    <a:masterClrMapping/>
  </p:clrMapOvr>
  <p:transition spd="slow">
    <p:wheel spokes="1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55411-22F4-4EAA-A2C9-6F7EB325F4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1A9D5F1-54F5-4483-B756-32373FBEE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707326"/>
      </p:ext>
    </p:extLst>
  </p:cSld>
  <p:clrMapOvr>
    <a:masterClrMapping/>
  </p:clrMapOvr>
  <p:transition spd="slow">
    <p:wheel spokes="1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1D753-3785-4CFF-8B87-5D3A1A4F9C7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796C6C7-9241-4805-A24C-C46CF2A683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501590"/>
      </p:ext>
    </p:extLst>
  </p:cSld>
  <p:clrMapOvr>
    <a:masterClrMapping/>
  </p:clrMapOvr>
  <p:transition spd="slow">
    <p:wheel spokes="1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7C486-BAD3-456A-B47A-6897E5FD95F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7E7F2B-EC75-4BDD-8518-1E789C865A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981498"/>
      </p:ext>
    </p:extLst>
  </p:cSld>
  <p:clrMapOvr>
    <a:masterClrMapping/>
  </p:clrMapOvr>
  <p:transition spd="slow">
    <p:wheel spokes="1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0D722-F7C6-4B22-9875-46F8AB69391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1276FA8-958B-4F6A-AC75-531B975493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781176"/>
      </p:ext>
    </p:extLst>
  </p:cSld>
  <p:clrMapOvr>
    <a:masterClrMapping/>
  </p:clrMapOvr>
  <p:transition spd="slow">
    <p:wheel spokes="1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675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8712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630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5533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7116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3235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3865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70368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08373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99359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86563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06500" y="3648076"/>
            <a:ext cx="97536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" y="5048250"/>
            <a:ext cx="97536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06500" y="3648076"/>
            <a:ext cx="3048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9200" y="5048250"/>
            <a:ext cx="3048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625600" y="3886200"/>
            <a:ext cx="9144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625600" y="5124450"/>
            <a:ext cx="9144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8534400" y="6354763"/>
            <a:ext cx="3048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60E5C1E8-51BA-457B-90E9-2DC870B8CB64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3865033" y="6354763"/>
            <a:ext cx="4633384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621367" y="6354763"/>
            <a:ext cx="1625600" cy="366712"/>
          </a:xfrm>
        </p:spPr>
        <p:txBody>
          <a:bodyPr/>
          <a:lstStyle>
            <a:lvl1pPr>
              <a:defRPr/>
            </a:lvl1pPr>
          </a:lstStyle>
          <a:p>
            <a:fld id="{566470D8-B8D0-4E35-BA2B-5DA517DCD66E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0761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09600" y="1219200"/>
            <a:ext cx="109728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F96E-2ACB-48F8-9983-6B34091E6048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A5515-7418-47E2-9D9B-04C1FB23C905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250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9200" y="2819401"/>
            <a:ext cx="97536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" y="2819401"/>
            <a:ext cx="3048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600" y="2971800"/>
            <a:ext cx="9144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27200" y="4267200"/>
            <a:ext cx="90424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8534400" y="6354763"/>
            <a:ext cx="3048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C74DD-C19F-4F5F-BA87-91C8797E939F}" type="datetimeFigureOut">
              <a:rPr lang="ru-RU">
                <a:solidFill>
                  <a:srgbClr val="DDE9EC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DDE9EC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865033" y="6354763"/>
            <a:ext cx="4633384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26634" y="6354763"/>
            <a:ext cx="2027767" cy="366712"/>
          </a:xfrm>
        </p:spPr>
        <p:txBody>
          <a:bodyPr/>
          <a:lstStyle>
            <a:lvl1pPr>
              <a:defRPr/>
            </a:lvl1pPr>
          </a:lstStyle>
          <a:p>
            <a:fld id="{18709323-87C4-42F8-8E02-9EA713AD6862}" type="slidenum">
              <a:rPr lang="ru-RU">
                <a:solidFill>
                  <a:srgbClr val="DDE9EC"/>
                </a:solidFill>
              </a:rPr>
              <a:pPr/>
              <a:t>‹#›</a:t>
            </a:fld>
            <a:endParaRPr 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913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219200"/>
            <a:ext cx="5388864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176264" y="1216152"/>
            <a:ext cx="5388864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01BD0-CF7A-430B-A2B7-E30724EDE790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C08564-F331-494E-B8DB-D1AD0BDBDC60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64233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285875"/>
            <a:ext cx="5386917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7601" y="1295400"/>
            <a:ext cx="5389033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133600"/>
            <a:ext cx="53848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6197600" y="2133600"/>
            <a:ext cx="53848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83199-1EE5-4885-8642-CF903339F17F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CC6BC-507D-4068-BC97-E956075E7AB9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167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1F74C-1F14-4FCF-8ED9-841C0086A724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61EAC-AB1A-4659-BA07-692084AF5D5F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32638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43ED5-B4C5-4B17-A8BB-FB599F09AC14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91868F-FDA9-412A-9D4C-4B13093FAC69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945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 rot="5400000">
            <a:off x="5220229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32800" y="304800"/>
            <a:ext cx="33528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432800" y="1219201"/>
            <a:ext cx="33528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406400" y="304800"/>
            <a:ext cx="7620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7088-06B8-4178-932F-9B828BC4F325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ADF9E-0E43-4468-B5EC-76B377099006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5573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1" y="500063"/>
            <a:ext cx="243417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0856"/>
            <a:ext cx="109728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09600" y="1905000"/>
            <a:ext cx="109728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1219200"/>
            <a:ext cx="109728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1A6D-619A-4BC6-BC39-B6B4982C4C5F}" type="datetimeFigureOut">
              <a:rPr lang="ru-RU">
                <a:solidFill>
                  <a:srgbClr val="DDE9EC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DDE9EC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DDE9EC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7D54A-2020-4BC8-937D-8183D23DA013}" type="slidenum">
              <a:rPr lang="ru-RU">
                <a:solidFill>
                  <a:srgbClr val="DDE9EC"/>
                </a:solidFill>
              </a:rPr>
              <a:pPr/>
              <a:t>‹#›</a:t>
            </a:fld>
            <a:endParaRPr lang="ru-RU">
              <a:solidFill>
                <a:srgbClr val="DDE9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718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29A66-B84B-48A0-B45E-228DFD366114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AAC66-D223-4FAF-9D57-3ED11C2A7943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09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 rot="5400000">
            <a:off x="5816071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6AA2F-B02B-40DD-ACEC-39EF96A91765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F961C-8F51-46D2-B1F0-F7C4E4F21654}" type="slidenum">
              <a:rPr lang="ru-RU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07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E63B-DEC2-4202-928B-62CC36EB47A5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9AC22-2FB2-44DD-9D97-51169ED49F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96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8641" y="273629"/>
            <a:ext cx="10959360" cy="113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8641" y="1604328"/>
            <a:ext cx="10715519" cy="396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8641" y="6247376"/>
            <a:ext cx="2828159" cy="463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 defTabSz="40757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70240" y="6247376"/>
            <a:ext cx="3853441" cy="463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 defTabSz="40757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endParaRPr lang="ru-RU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39840" y="6247376"/>
            <a:ext cx="2828161" cy="463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 defTabSz="40757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SzPct val="100000"/>
            </a:pPr>
            <a:fld id="{5C4ADADB-9C2A-4805-A5E0-BEE02C6A202C}" type="slidenum">
              <a:rPr lang="ru-RU" smtClean="0"/>
              <a:pPr defTabSz="407571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SzPct val="100000"/>
              </a:pPr>
              <a:t>‹#›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54089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 kern="1200">
          <a:solidFill>
            <a:srgbClr val="000000"/>
          </a:solidFill>
          <a:latin typeface="+mj-lt"/>
          <a:ea typeface="+mj-ea"/>
          <a:cs typeface="+mj-cs"/>
        </a:defRPr>
      </a:lvl1pPr>
      <a:lvl2pPr marL="674004" indent="-259232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marL="1036930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marL="1451701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marL="1866473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281245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696017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110789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525561" indent="-207386" algn="ctr" defTabSz="407571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992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11079" indent="-311079" algn="l" defTabSz="407571" rtl="0" fontAlgn="base" hangingPunct="0">
        <a:lnSpc>
          <a:spcPct val="93000"/>
        </a:lnSpc>
        <a:spcBef>
          <a:spcPct val="0"/>
        </a:spcBef>
        <a:spcAft>
          <a:spcPts val="1293"/>
        </a:spcAft>
        <a:buClr>
          <a:srgbClr val="000000"/>
        </a:buClr>
        <a:buSzPct val="100000"/>
        <a:buFont typeface="Times New Roman" panose="02020603050405020304" pitchFamily="18" charset="0"/>
        <a:defRPr sz="2903" kern="1200">
          <a:solidFill>
            <a:srgbClr val="000000"/>
          </a:solidFill>
          <a:latin typeface="+mn-lt"/>
          <a:ea typeface="+mn-ea"/>
          <a:cs typeface="+mn-cs"/>
        </a:defRPr>
      </a:lvl1pPr>
      <a:lvl2pPr marL="674004" indent="-259232" algn="l" defTabSz="407571" rtl="0" fontAlgn="base" hangingPunct="0">
        <a:lnSpc>
          <a:spcPct val="93000"/>
        </a:lnSpc>
        <a:spcBef>
          <a:spcPct val="0"/>
        </a:spcBef>
        <a:spcAft>
          <a:spcPts val="1032"/>
        </a:spcAft>
        <a:buClr>
          <a:srgbClr val="000000"/>
        </a:buClr>
        <a:buSzPct val="100000"/>
        <a:buFont typeface="Times New Roman" panose="02020603050405020304" pitchFamily="18" charset="0"/>
        <a:defRPr sz="2540" kern="1200">
          <a:solidFill>
            <a:srgbClr val="000000"/>
          </a:solidFill>
          <a:latin typeface="+mn-lt"/>
          <a:ea typeface="+mn-ea"/>
          <a:cs typeface="+mn-cs"/>
        </a:defRPr>
      </a:lvl2pPr>
      <a:lvl3pPr marL="1036930" indent="-207386" algn="l" defTabSz="407571" rtl="0" fontAlgn="base" hangingPunct="0">
        <a:lnSpc>
          <a:spcPct val="93000"/>
        </a:lnSpc>
        <a:spcBef>
          <a:spcPct val="0"/>
        </a:spcBef>
        <a:spcAft>
          <a:spcPts val="771"/>
        </a:spcAft>
        <a:buClr>
          <a:srgbClr val="000000"/>
        </a:buClr>
        <a:buSzPct val="100000"/>
        <a:buFont typeface="Times New Roman" panose="02020603050405020304" pitchFamily="18" charset="0"/>
        <a:defRPr sz="2177" kern="1200">
          <a:solidFill>
            <a:srgbClr val="000000"/>
          </a:solidFill>
          <a:latin typeface="+mn-lt"/>
          <a:ea typeface="+mn-ea"/>
          <a:cs typeface="+mn-cs"/>
        </a:defRPr>
      </a:lvl3pPr>
      <a:lvl4pPr marL="1451701" indent="-207386" algn="l" defTabSz="407571" rtl="0" fontAlgn="base" hangingPunct="0">
        <a:lnSpc>
          <a:spcPct val="93000"/>
        </a:lnSpc>
        <a:spcBef>
          <a:spcPct val="0"/>
        </a:spcBef>
        <a:spcAft>
          <a:spcPts val="522"/>
        </a:spcAft>
        <a:buClr>
          <a:srgbClr val="000000"/>
        </a:buClr>
        <a:buSzPct val="100000"/>
        <a:buFont typeface="Times New Roman" panose="02020603050405020304" pitchFamily="18" charset="0"/>
        <a:defRPr sz="1814" kern="1200">
          <a:solidFill>
            <a:srgbClr val="000000"/>
          </a:solidFill>
          <a:latin typeface="+mn-lt"/>
          <a:ea typeface="+mn-ea"/>
          <a:cs typeface="+mn-cs"/>
        </a:defRPr>
      </a:lvl4pPr>
      <a:lvl5pPr marL="1866473" indent="-207386" algn="l" defTabSz="407571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anose="02020603050405020304" pitchFamily="18" charset="0"/>
        <a:defRPr sz="1814" kern="1200">
          <a:solidFill>
            <a:srgbClr val="000000"/>
          </a:solidFill>
          <a:latin typeface="+mn-lt"/>
          <a:ea typeface="+mn-ea"/>
          <a:cs typeface="+mn-cs"/>
        </a:defRPr>
      </a:lvl5pPr>
      <a:lvl6pPr marL="2281245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6017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561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Образец текста</a:t>
            </a:r>
          </a:p>
          <a:p>
            <a:pPr lvl="1"/>
            <a:r>
              <a:rPr lang="uk-UA" smtClean="0"/>
              <a:t>Второй уровень</a:t>
            </a:r>
          </a:p>
          <a:p>
            <a:pPr lvl="2"/>
            <a:r>
              <a:rPr lang="uk-UA" smtClean="0"/>
              <a:t>Третий уровень</a:t>
            </a:r>
          </a:p>
          <a:p>
            <a:pPr lvl="3"/>
            <a:r>
              <a:rPr lang="uk-UA" smtClean="0"/>
              <a:t>Четвертый уровень</a:t>
            </a:r>
          </a:p>
          <a:p>
            <a:pPr lvl="4"/>
            <a:r>
              <a:rPr 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820BE4-F62A-4F80-BD92-590ABC590017}" type="slidenum">
              <a:rPr lang="uk-UA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uk-U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67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28155F-F6EF-42F2-819E-F3E53661CFA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2BAAA8-ED1F-47E1-9A24-2262B72D940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14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rgbClr val="FF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6A2B5-F72D-4910-95D9-4EA2859D7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17.01.2022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2E890-2C74-4FCC-92BC-4E102F7C34B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0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609600" y="1524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609600" y="1219200"/>
            <a:ext cx="109728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534401" y="6356351"/>
            <a:ext cx="3052233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11CD6D-72EF-437D-AA02-DAE1D707EB04}" type="datetimeFigureOut">
              <a:rPr lang="ru-RU">
                <a:solidFill>
                  <a:srgbClr val="464653"/>
                </a:solidFill>
              </a:rPr>
              <a:pPr>
                <a:defRPr/>
              </a:pPr>
              <a:t>17.01.2022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865033" y="6356351"/>
            <a:ext cx="46736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033" y="6356351"/>
            <a:ext cx="2641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2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A3073B-DFB1-4420-ADDA-D16BF6C7BCF0}" type="slidenum">
              <a:rPr lang="ru-RU">
                <a:solidFill>
                  <a:srgbClr val="464653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464653"/>
              </a:solidFill>
              <a:cs typeface="Arial" panose="020B0604020202020204" pitchFamily="34" charset="0"/>
            </a:endParaRPr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609600" y="1143000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590550" y="6447367"/>
            <a:ext cx="190500" cy="160867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134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anose="05040102010807070707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anose="05040102010807070707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anose="05040102010807070707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anose="05000000000000000000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40.png"/><Relationship Id="rId2" Type="http://schemas.openxmlformats.org/officeDocument/2006/relationships/image" Target="../media/image25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26" Type="http://schemas.openxmlformats.org/officeDocument/2006/relationships/image" Target="../media/image76.png"/><Relationship Id="rId3" Type="http://schemas.openxmlformats.org/officeDocument/2006/relationships/image" Target="../media/image53.png"/><Relationship Id="rId21" Type="http://schemas.openxmlformats.org/officeDocument/2006/relationships/image" Target="../media/image71.png"/><Relationship Id="rId34" Type="http://schemas.openxmlformats.org/officeDocument/2006/relationships/image" Target="../media/image84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5" Type="http://schemas.openxmlformats.org/officeDocument/2006/relationships/image" Target="../media/image75.png"/><Relationship Id="rId33" Type="http://schemas.openxmlformats.org/officeDocument/2006/relationships/image" Target="../media/image83.png"/><Relationship Id="rId2" Type="http://schemas.openxmlformats.org/officeDocument/2006/relationships/image" Target="../media/image52.png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29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24" Type="http://schemas.openxmlformats.org/officeDocument/2006/relationships/image" Target="../media/image74.png"/><Relationship Id="rId32" Type="http://schemas.openxmlformats.org/officeDocument/2006/relationships/image" Target="../media/image82.png"/><Relationship Id="rId37" Type="http://schemas.openxmlformats.org/officeDocument/2006/relationships/image" Target="../media/image87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23" Type="http://schemas.openxmlformats.org/officeDocument/2006/relationships/image" Target="../media/image73.png"/><Relationship Id="rId28" Type="http://schemas.openxmlformats.org/officeDocument/2006/relationships/image" Target="../media/image78.png"/><Relationship Id="rId36" Type="http://schemas.openxmlformats.org/officeDocument/2006/relationships/image" Target="../media/image86.png"/><Relationship Id="rId10" Type="http://schemas.openxmlformats.org/officeDocument/2006/relationships/image" Target="../media/image60.png"/><Relationship Id="rId19" Type="http://schemas.openxmlformats.org/officeDocument/2006/relationships/image" Target="../media/image69.png"/><Relationship Id="rId31" Type="http://schemas.openxmlformats.org/officeDocument/2006/relationships/image" Target="../media/image81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Relationship Id="rId22" Type="http://schemas.openxmlformats.org/officeDocument/2006/relationships/image" Target="../media/image72.png"/><Relationship Id="rId27" Type="http://schemas.openxmlformats.org/officeDocument/2006/relationships/image" Target="../media/image77.png"/><Relationship Id="rId30" Type="http://schemas.openxmlformats.org/officeDocument/2006/relationships/image" Target="../media/image80.png"/><Relationship Id="rId35" Type="http://schemas.openxmlformats.org/officeDocument/2006/relationships/image" Target="../media/image8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09.png"/><Relationship Id="rId3" Type="http://schemas.openxmlformats.org/officeDocument/2006/relationships/image" Target="../media/image99.jpeg"/><Relationship Id="rId7" Type="http://schemas.openxmlformats.org/officeDocument/2006/relationships/image" Target="../media/image103.png"/><Relationship Id="rId12" Type="http://schemas.openxmlformats.org/officeDocument/2006/relationships/image" Target="../media/image10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102.jpeg"/><Relationship Id="rId11" Type="http://schemas.openxmlformats.org/officeDocument/2006/relationships/image" Target="../media/image107.png"/><Relationship Id="rId5" Type="http://schemas.openxmlformats.org/officeDocument/2006/relationships/image" Target="../media/image101.jpeg"/><Relationship Id="rId10" Type="http://schemas.openxmlformats.org/officeDocument/2006/relationships/image" Target="../media/image106.png"/><Relationship Id="rId4" Type="http://schemas.openxmlformats.org/officeDocument/2006/relationships/image" Target="../media/image100.jpeg"/><Relationship Id="rId9" Type="http://schemas.openxmlformats.org/officeDocument/2006/relationships/image" Target="../media/image105.png"/><Relationship Id="rId1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10.jpeg"/><Relationship Id="rId7" Type="http://schemas.openxmlformats.org/officeDocument/2006/relationships/image" Target="../media/image111.png"/><Relationship Id="rId12" Type="http://schemas.openxmlformats.org/officeDocument/2006/relationships/image" Target="../media/image1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1.png"/><Relationship Id="rId11" Type="http://schemas.openxmlformats.org/officeDocument/2006/relationships/image" Target="../media/image16.png"/><Relationship Id="rId5" Type="http://schemas.openxmlformats.org/officeDocument/2006/relationships/image" Target="../media/image20.png"/><Relationship Id="rId10" Type="http://schemas.openxmlformats.org/officeDocument/2006/relationships/image" Target="../media/image114.png"/><Relationship Id="rId4" Type="http://schemas.openxmlformats.org/officeDocument/2006/relationships/image" Target="../media/image19.png"/><Relationship Id="rId9" Type="http://schemas.openxmlformats.org/officeDocument/2006/relationships/image" Target="../media/image1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6.png"/><Relationship Id="rId18" Type="http://schemas.openxmlformats.org/officeDocument/2006/relationships/image" Target="../media/image131.png"/><Relationship Id="rId3" Type="http://schemas.openxmlformats.org/officeDocument/2006/relationships/image" Target="../media/image116.png"/><Relationship Id="rId21" Type="http://schemas.openxmlformats.org/officeDocument/2006/relationships/image" Target="../media/image98.png"/><Relationship Id="rId7" Type="http://schemas.openxmlformats.org/officeDocument/2006/relationships/image" Target="../media/image120.png"/><Relationship Id="rId12" Type="http://schemas.openxmlformats.org/officeDocument/2006/relationships/image" Target="../media/image125.png"/><Relationship Id="rId17" Type="http://schemas.openxmlformats.org/officeDocument/2006/relationships/image" Target="../media/image130.png"/><Relationship Id="rId2" Type="http://schemas.openxmlformats.org/officeDocument/2006/relationships/image" Target="../media/image5.png"/><Relationship Id="rId16" Type="http://schemas.openxmlformats.org/officeDocument/2006/relationships/image" Target="../media/image129.png"/><Relationship Id="rId20" Type="http://schemas.openxmlformats.org/officeDocument/2006/relationships/image" Target="../media/image133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5" Type="http://schemas.openxmlformats.org/officeDocument/2006/relationships/image" Target="../media/image128.png"/><Relationship Id="rId10" Type="http://schemas.openxmlformats.org/officeDocument/2006/relationships/image" Target="../media/image123.png"/><Relationship Id="rId19" Type="http://schemas.openxmlformats.org/officeDocument/2006/relationships/image" Target="../media/image132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1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37.png"/><Relationship Id="rId7" Type="http://schemas.openxmlformats.org/officeDocument/2006/relationships/image" Target="../media/image14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34.png"/><Relationship Id="rId5" Type="http://schemas.openxmlformats.org/officeDocument/2006/relationships/image" Target="../media/image142.png"/><Relationship Id="rId10" Type="http://schemas.openxmlformats.org/officeDocument/2006/relationships/image" Target="../media/image145.png"/><Relationship Id="rId4" Type="http://schemas.openxmlformats.org/officeDocument/2006/relationships/image" Target="../media/image141.png"/><Relationship Id="rId9" Type="http://schemas.openxmlformats.org/officeDocument/2006/relationships/image" Target="../media/image1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7" Type="http://schemas.openxmlformats.org/officeDocument/2006/relationships/image" Target="../media/image151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002"/>
            <a:ext cx="12192000" cy="687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3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1265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980049" y="313954"/>
            <a:ext cx="8221823" cy="1139160"/>
          </a:xfrm>
          <a:ln/>
        </p:spPr>
        <p:txBody>
          <a:bodyPr/>
          <a:lstStyle/>
          <a:p>
            <a:endParaRPr lang="ru-RU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980049" y="1604330"/>
            <a:ext cx="8038924" cy="4052585"/>
          </a:xfrm>
          <a:ln/>
        </p:spPr>
        <p:txBody>
          <a:bodyPr/>
          <a:lstStyle/>
          <a:p>
            <a:endParaRPr lang="ru-RU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0" y="0"/>
            <a:ext cx="12192529" cy="6711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ded-moroz-snegurka-zvuk-meteli-muzyka-vet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30829" y="36306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7986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526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254684" y="1295400"/>
            <a:ext cx="4679515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43" name="Arc 8"/>
          <p:cNvSpPr>
            <a:spLocks/>
          </p:cNvSpPr>
          <p:nvPr/>
        </p:nvSpPr>
        <p:spPr bwMode="auto">
          <a:xfrm rot="901265">
            <a:off x="4683125" y="1304926"/>
            <a:ext cx="2324100" cy="1433513"/>
          </a:xfrm>
          <a:custGeom>
            <a:avLst/>
            <a:gdLst>
              <a:gd name="T0" fmla="*/ 0 w 43055"/>
              <a:gd name="T1" fmla="*/ 2147483647 h 27179"/>
              <a:gd name="T2" fmla="*/ 2147483647 w 43055"/>
              <a:gd name="T3" fmla="*/ 2147483647 h 27179"/>
              <a:gd name="T4" fmla="*/ 2147483647 w 43055"/>
              <a:gd name="T5" fmla="*/ 2147483647 h 27179"/>
              <a:gd name="T6" fmla="*/ 0 60000 65536"/>
              <a:gd name="T7" fmla="*/ 0 60000 65536"/>
              <a:gd name="T8" fmla="*/ 0 60000 65536"/>
              <a:gd name="T9" fmla="*/ 0 w 43055"/>
              <a:gd name="T10" fmla="*/ 0 h 27179"/>
              <a:gd name="T11" fmla="*/ 43055 w 43055"/>
              <a:gd name="T12" fmla="*/ 27179 h 2717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055" h="27179" fill="none" extrusionOk="0">
                <a:moveTo>
                  <a:pt x="-1" y="19103"/>
                </a:moveTo>
                <a:cubicBezTo>
                  <a:pt x="1266" y="8213"/>
                  <a:pt x="10491" y="-1"/>
                  <a:pt x="21455" y="0"/>
                </a:cubicBezTo>
                <a:cubicBezTo>
                  <a:pt x="33384" y="0"/>
                  <a:pt x="43055" y="9670"/>
                  <a:pt x="43055" y="21600"/>
                </a:cubicBezTo>
                <a:cubicBezTo>
                  <a:pt x="43055" y="23483"/>
                  <a:pt x="42808" y="25359"/>
                  <a:pt x="42322" y="27179"/>
                </a:cubicBezTo>
              </a:path>
              <a:path w="43055" h="27179" stroke="0" extrusionOk="0">
                <a:moveTo>
                  <a:pt x="-1" y="19103"/>
                </a:moveTo>
                <a:cubicBezTo>
                  <a:pt x="1266" y="8213"/>
                  <a:pt x="10491" y="-1"/>
                  <a:pt x="21455" y="0"/>
                </a:cubicBezTo>
                <a:cubicBezTo>
                  <a:pt x="33384" y="0"/>
                  <a:pt x="43055" y="9670"/>
                  <a:pt x="43055" y="21600"/>
                </a:cubicBezTo>
                <a:cubicBezTo>
                  <a:pt x="43055" y="23483"/>
                  <a:pt x="42808" y="25359"/>
                  <a:pt x="42322" y="27179"/>
                </a:cubicBezTo>
                <a:lnTo>
                  <a:pt x="21455" y="21600"/>
                </a:lnTo>
                <a:lnTo>
                  <a:pt x="-1" y="19103"/>
                </a:lnTo>
                <a:close/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44" name="Oval 10"/>
          <p:cNvSpPr>
            <a:spLocks noChangeArrowheads="1"/>
          </p:cNvSpPr>
          <p:nvPr/>
        </p:nvSpPr>
        <p:spPr bwMode="auto">
          <a:xfrm>
            <a:off x="4572000" y="19812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45" name="Line 9"/>
          <p:cNvSpPr>
            <a:spLocks noChangeShapeType="1"/>
          </p:cNvSpPr>
          <p:nvPr/>
        </p:nvSpPr>
        <p:spPr bwMode="auto">
          <a:xfrm flipH="1">
            <a:off x="4243937" y="2971800"/>
            <a:ext cx="2514600" cy="3048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46" name="Freeform 12"/>
          <p:cNvSpPr>
            <a:spLocks/>
          </p:cNvSpPr>
          <p:nvPr/>
        </p:nvSpPr>
        <p:spPr bwMode="auto">
          <a:xfrm>
            <a:off x="4267200" y="5562600"/>
            <a:ext cx="2667000" cy="469900"/>
          </a:xfrm>
          <a:custGeom>
            <a:avLst/>
            <a:gdLst>
              <a:gd name="T0" fmla="*/ 0 w 1680"/>
              <a:gd name="T1" fmla="*/ 861626072 h 248"/>
              <a:gd name="T2" fmla="*/ 1814512500 w 1680"/>
              <a:gd name="T3" fmla="*/ 172324456 h 248"/>
              <a:gd name="T4" fmla="*/ 2147483647 w 1680"/>
              <a:gd name="T5" fmla="*/ 861626072 h 248"/>
              <a:gd name="T6" fmla="*/ 2147483647 w 1680"/>
              <a:gd name="T7" fmla="*/ 0 h 248"/>
              <a:gd name="T8" fmla="*/ 0 60000 65536"/>
              <a:gd name="T9" fmla="*/ 0 60000 65536"/>
              <a:gd name="T10" fmla="*/ 0 60000 65536"/>
              <a:gd name="T11" fmla="*/ 0 60000 65536"/>
              <a:gd name="T12" fmla="*/ 0 w 1680"/>
              <a:gd name="T13" fmla="*/ 0 h 248"/>
              <a:gd name="T14" fmla="*/ 1680 w 1680"/>
              <a:gd name="T15" fmla="*/ 248 h 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80" h="248">
                <a:moveTo>
                  <a:pt x="0" y="240"/>
                </a:moveTo>
                <a:cubicBezTo>
                  <a:pt x="256" y="144"/>
                  <a:pt x="512" y="48"/>
                  <a:pt x="720" y="48"/>
                </a:cubicBezTo>
                <a:cubicBezTo>
                  <a:pt x="928" y="48"/>
                  <a:pt x="1088" y="248"/>
                  <a:pt x="1248" y="240"/>
                </a:cubicBezTo>
                <a:cubicBezTo>
                  <a:pt x="1408" y="232"/>
                  <a:pt x="1608" y="40"/>
                  <a:pt x="1680" y="0"/>
                </a:cubicBezTo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51466">
            <a:off x="3787775" y="708025"/>
            <a:ext cx="3873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Oval 3"/>
          <p:cNvSpPr>
            <a:spLocks noChangeArrowheads="1"/>
          </p:cNvSpPr>
          <p:nvPr/>
        </p:nvSpPr>
        <p:spPr bwMode="auto">
          <a:xfrm>
            <a:off x="4191000" y="58674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20440" y="137160"/>
            <a:ext cx="7604760" cy="59436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07280" y="274320"/>
            <a:ext cx="4086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FFFF"/>
                </a:solidFill>
              </a:rPr>
              <a:t>Робота в зошиті  с.20</a:t>
            </a:r>
            <a:endParaRPr lang="ru-RU" sz="2800" b="1" dirty="0">
              <a:solidFill>
                <a:srgbClr val="FFFF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36" y="-153762"/>
            <a:ext cx="1696938" cy="2211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4" r="10558"/>
          <a:stretch/>
        </p:blipFill>
        <p:spPr>
          <a:xfrm>
            <a:off x="8609794" y="775053"/>
            <a:ext cx="2740163" cy="2431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t="12883"/>
          <a:stretch/>
        </p:blipFill>
        <p:spPr>
          <a:xfrm>
            <a:off x="1771915" y="923337"/>
            <a:ext cx="6694752" cy="52367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227" y="6566617"/>
            <a:ext cx="601076" cy="77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432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-0.00116 C 0.01319 -0.03215 0.02882 -0.06152 0.04583 -0.08025 C 0.06337 -0.09852 0.08212 -0.108 0.10191 -0.11355 C 0.12188 -0.11702 0.14722 -0.11702 0.16597 -0.11355 C 0.18507 -0.108 0.20208 -0.08881 0.21424 -0.08025 C 0.22622 -0.07077 0.23125 -0.07285 0.23819 -0.05782 C 0.24462 -0.04325 0.2526 -0.01758 0.25399 0.00856 C 0.25625 0.03469 0.2526 0.07169 0.24583 0.09783 C 0.23906 0.12327 0.2526 0.09598 0.21424 0.16466 C 0.175 0.23219 0.05399 0.43987 0.01406 0.50925 C -0.02622 0.57771 -0.02639 0.57007 -0.02622 0.57539 C -0.02483 0.58349 0.00434 0.55111 0.0217 0.54278 C 0.03889 0.53284 0.0592 0.52012 0.07813 0.52012 C 0.09688 0.52012 0.11788 0.53469 0.13403 0.54278 C 0.14965 0.54972 0.15799 0.56799 0.17378 0.56452 C 0.18976 0.56013 0.22049 0.52729 0.22969 0.52012 " pathEditMode="relative" rAng="0" ptsTypes="aaaaaaaaaaaaaaaA">
                                      <p:cBhvr>
                                        <p:cTn id="6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1900" y="23427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11111E-6 L -0.02461 -0.3344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" y="-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7268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865" y="2079820"/>
            <a:ext cx="5090068" cy="3876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86939" y="3344450"/>
            <a:ext cx="2414837" cy="28315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385" y="-276828"/>
            <a:ext cx="8839966" cy="11583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654710" y="707923"/>
            <a:ext cx="8539316" cy="663677"/>
          </a:xfrm>
          <a:prstGeom prst="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95019" y="881512"/>
            <a:ext cx="3140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white"/>
                </a:solidFill>
              </a:rPr>
              <a:t>Повторимо </a:t>
            </a:r>
            <a:r>
              <a:rPr lang="uk-UA" sz="2400" b="1">
                <a:solidFill>
                  <a:prstClr val="white"/>
                </a:solidFill>
              </a:rPr>
              <a:t>правила !</a:t>
            </a:r>
            <a:endParaRPr lang="ru-RU" sz="2400" b="1" dirty="0">
              <a:solidFill>
                <a:prstClr val="white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6353"/>
            <a:ext cx="1792549" cy="1787471"/>
          </a:xfrm>
          <a:prstGeom prst="rect">
            <a:avLst/>
          </a:prstGeom>
        </p:spPr>
      </p:pic>
      <p:sp>
        <p:nvSpPr>
          <p:cNvPr id="11" name="Выгнутая вниз стрелка 10"/>
          <p:cNvSpPr/>
          <p:nvPr/>
        </p:nvSpPr>
        <p:spPr>
          <a:xfrm rot="10533037">
            <a:off x="7737526" y="2366711"/>
            <a:ext cx="691742" cy="387819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7731873" y="3720230"/>
            <a:ext cx="622987" cy="338203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39962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71712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185" y="225816"/>
            <a:ext cx="5870377" cy="7638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54562" y="1632303"/>
            <a:ext cx="6482443" cy="486777"/>
          </a:xfrm>
          <a:prstGeom prst="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6062" y="1709583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prstClr val="white"/>
                </a:solidFill>
              </a:rPr>
              <a:t>                       МАТЕМАТИЧНИЙ ДИКТАНТ</a:t>
            </a:r>
            <a:endParaRPr lang="ru-RU" b="1" dirty="0">
              <a:solidFill>
                <a:prstClr val="white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t="21086"/>
          <a:stretch/>
        </p:blipFill>
        <p:spPr>
          <a:xfrm>
            <a:off x="1800609" y="3357585"/>
            <a:ext cx="7480440" cy="16934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564" y="3509831"/>
            <a:ext cx="938865" cy="4267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853" y="4018295"/>
            <a:ext cx="920576" cy="3718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564" y="4471890"/>
            <a:ext cx="887045" cy="4145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185" y="225816"/>
            <a:ext cx="6781596" cy="13226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48199" y="4998981"/>
            <a:ext cx="6962235" cy="8596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16898" y="3509831"/>
            <a:ext cx="1315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4,1,3</a:t>
            </a:r>
            <a:r>
              <a:rPr lang="uk-UA" dirty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16898" y="3918063"/>
            <a:ext cx="1565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8000"/>
                </a:solidFill>
              </a:rPr>
              <a:t>4,5,3,7</a:t>
            </a:r>
            <a:r>
              <a:rPr lang="uk-UA" dirty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45455" y="4385441"/>
            <a:ext cx="1537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3,5,1,3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057" y="-12052"/>
            <a:ext cx="1797086" cy="179199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5055" y="6592242"/>
            <a:ext cx="569014" cy="71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8236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24" y="3208855"/>
            <a:ext cx="542603" cy="6277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5123" y="398585"/>
            <a:ext cx="2852077" cy="55794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0484"/>
            <a:ext cx="984912" cy="12318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60" y="2992360"/>
            <a:ext cx="1086572" cy="13459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82"/>
          <a:stretch/>
        </p:blipFill>
        <p:spPr>
          <a:xfrm>
            <a:off x="70274" y="4338265"/>
            <a:ext cx="844363" cy="10745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8" y="5570141"/>
            <a:ext cx="837994" cy="109325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914" y="76236"/>
            <a:ext cx="1060796" cy="12193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100" y="0"/>
            <a:ext cx="1032391" cy="10515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379" y="2219905"/>
            <a:ext cx="2079744" cy="21183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935" y="5303520"/>
            <a:ext cx="1032392" cy="10515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97" y="5161095"/>
            <a:ext cx="1604039" cy="16338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51" y="236991"/>
            <a:ext cx="1383247" cy="140893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21571" y="993085"/>
            <a:ext cx="1030313" cy="105469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8108" y="2998423"/>
            <a:ext cx="743776" cy="8474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27025" y="2056510"/>
            <a:ext cx="2377646" cy="273124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13044" y="4787755"/>
            <a:ext cx="1364413" cy="156732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6945" y="1400633"/>
            <a:ext cx="473548" cy="53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98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662 0 C -0.07956 -0.0037 -0.02031 -0.00694 0.0013 -0.00694 C 0.13359 -0.00694 0.27005 0.04792 0.27005 0.10324 C 0.27005 0.07523 0.33854 0.04792 0.40208 0.04792 C 0.47031 0.04792 0.53437 0.07569 0.53437 0.10324 C 0.53437 0.08935 0.56823 0.07523 0.60273 0.07523 C 0.63672 0.07523 0.67096 0.08889 0.67096 0.10324 C 0.67096 0.09583 0.68815 0.08935 0.70469 0.08935 C 0.72187 0.08935 0.73867 0.09653 0.73867 0.10324 C 0.73867 0.09931 0.74687 0.09583 0.75586 0.09583 C 0.76041 0.09583 0.77305 0.09954 0.77305 0.10324 C 0.77305 0.10116 0.7776 0.09931 0.78125 0.09931 C 0.78125 0.1 0.78971 0.10116 0.78971 0.10324 C 0.78971 0.10208 0.78971 0.10116 0.79401 0.10116 C 0.79401 0.10185 0.7987 0.10231 0.7987 0.10324 C 0.7987 0.10255 0.7987 0.10208 0.7987 0.10185 C 0.80299 0.10185 0.80299 0.10208 0.80299 0.10255 C 0.80742 0.10255 0.80742 0.10231 0.80742 0.10185 C 0.81211 0.10185 0.81211 0.10208 0.81211 0.10255 " pathEditMode="relative" rAng="0" ptsTypes="AAAAAAAAAA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30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98 -0.03519 L 0.06993 -0.03519 L 0.06993 0.00092 L 0.19896 0.00092 L 0.19896 0.03703 L 0.32774 0.03703 L 0.32774 0.07315 L 0.45691 0.07315 L 0.45691 0.10926 L 0.58581 0.10926 L 0.58581 0.14537 L 0.71472 0.14537 L 0.71472 0.18148 L 0.84375 0.18148 L 0.84375 0.21759 " pathEditMode="relative" rAng="0" ptsTypes="AAAAAAAAAAAAA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30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96296E-6 C 0.01693 -0.00463 0.07565 -0.0088 0.09713 -0.0088 C 0.22747 -0.0088 0.36289 0.06111 0.36289 0.13148 C 0.36289 0.09606 0.43047 0.06111 0.49336 0.06111 C 0.56107 0.06111 0.62422 0.09652 0.62422 0.13148 C 0.62422 0.11389 0.65768 0.09606 0.69179 0.09606 C 0.72526 0.09606 0.75937 0.11342 0.75937 0.13148 C 0.75937 0.12245 0.77643 0.11389 0.79284 0.11389 C 0.80976 0.11389 0.8263 0.12291 0.8263 0.13148 C 0.8263 0.12685 0.8345 0.12245 0.84323 0.12245 C 0.84778 0.12245 0.86041 0.12685 0.86041 0.13148 C 0.86041 0.12916 0.86484 0.12685 0.86862 0.12685 C 0.86862 0.12731 0.87682 0.12893 0.87682 0.13148 C 0.87682 0.13009 0.87682 0.12916 0.88125 0.12916 C 0.88125 0.12963 0.88568 0.13032 0.88568 0.13148 C 0.88568 0.13078 0.88568 0.13009 0.88568 0.12963 C 0.88997 0.12963 0.88997 0.13009 0.88997 0.13078 C 0.8944 0.13078 0.8944 0.13032 0.8944 0.12963 C 0.89896 0.12963 0.89896 0.13009 0.89896 0.13078 " pathEditMode="relative" rAng="0" ptsTypes="AAAAAAAAAAAAAAA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48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0.33125 L 0.21042 -0.12546 C 0.25417 -0.07894 0.31993 -0.05394 0.38894 -0.05394 C 0.46745 -0.05394 0.53034 -0.07894 0.57409 -0.12546 L 0.78464 -0.33125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32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8 0.12291 L 0.06407 0.23102 L 0.08946 0.08287 L 0.15482 0.19074 L 0.18347 0.0412 L 0.24519 0.15116 L 0.27422 0.00092 L 0.33581 0.11065 L 0.36459 -0.03912 L 0.42969 0.06898 L 0.45521 -0.07917 L 0.52045 0.0287 L 0.54597 -0.11945 L 0.61081 -0.01134 L 0.63998 -0.16088 L 0.70144 -0.05139 L 0.73047 -0.20139 " pathEditMode="relative" rAng="20760000" ptsTypes="AAAAAAAAAAAAAAA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74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84964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28" y="1277408"/>
            <a:ext cx="2567635" cy="2066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5019" y="1109019"/>
            <a:ext cx="3271075" cy="2226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294" y="3859031"/>
            <a:ext cx="2621969" cy="2099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0949" y="3938486"/>
            <a:ext cx="3285145" cy="2240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536019" y="839471"/>
            <a:ext cx="453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>1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52248" y="3512721"/>
            <a:ext cx="844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0000"/>
                </a:solidFill>
              </a:rPr>
              <a:t>2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83151" y="685760"/>
            <a:ext cx="425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>3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56324" y="3545029"/>
            <a:ext cx="400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>4</a:t>
            </a:r>
            <a:endParaRPr lang="ru-RU" b="1" dirty="0">
              <a:solidFill>
                <a:srgbClr val="00000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058" y="0"/>
            <a:ext cx="1109019" cy="11090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4650" y="2374515"/>
            <a:ext cx="3333750" cy="2581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9523" y="6430044"/>
            <a:ext cx="597522" cy="68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66639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022E-16 L 1.25E-6 -0.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7" y="-297"/>
            <a:ext cx="12199153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216" y="537823"/>
            <a:ext cx="9577646" cy="8535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06" y="97266"/>
            <a:ext cx="1734628" cy="173462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36342" y="2870917"/>
            <a:ext cx="10537902" cy="8555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50380" y="2870917"/>
            <a:ext cx="84894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0    1   2   3   4   5   6   7   8   9</a:t>
            </a:r>
            <a:endParaRPr lang="ru-RU" sz="5400" b="1" cap="none" spc="0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1853" y="2669982"/>
            <a:ext cx="1585097" cy="1518036"/>
          </a:xfrm>
          <a:prstGeom prst="rect">
            <a:avLst/>
          </a:prstGeom>
        </p:spPr>
      </p:pic>
      <p:sp>
        <p:nvSpPr>
          <p:cNvPr id="11" name="Стрелка вниз 10"/>
          <p:cNvSpPr/>
          <p:nvPr/>
        </p:nvSpPr>
        <p:spPr>
          <a:xfrm>
            <a:off x="1926134" y="1973766"/>
            <a:ext cx="426773" cy="696216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22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Рисунок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04" y="1873596"/>
            <a:ext cx="2505673" cy="16277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081" y="1908258"/>
            <a:ext cx="2688569" cy="17070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9833" y="443173"/>
            <a:ext cx="9614225" cy="11766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049" y="23651"/>
            <a:ext cx="1652159" cy="1646063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982" y="3819392"/>
            <a:ext cx="8285182" cy="3060457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7471" y="4338421"/>
            <a:ext cx="725487" cy="536494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5906" y="4338421"/>
            <a:ext cx="646232" cy="493819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4228" y="4356710"/>
            <a:ext cx="597460" cy="518205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40321" y="4267857"/>
            <a:ext cx="701101" cy="542591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65415" y="4408530"/>
            <a:ext cx="786452" cy="35359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9324" y="5076054"/>
            <a:ext cx="981541" cy="43285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84373" y="5054726"/>
            <a:ext cx="463336" cy="646232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44516" y="5089579"/>
            <a:ext cx="603556" cy="432854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99000" y="5114078"/>
            <a:ext cx="438950" cy="493819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558641" y="5114078"/>
            <a:ext cx="640135" cy="463336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54994" y="5925920"/>
            <a:ext cx="1005927" cy="445047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562619" y="5831936"/>
            <a:ext cx="463336" cy="646232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009868" y="6036682"/>
            <a:ext cx="585267" cy="426757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73204" y="5840456"/>
            <a:ext cx="438950" cy="542591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641422" y="5960417"/>
            <a:ext cx="613675" cy="443819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418020" y="4401981"/>
            <a:ext cx="566977" cy="408467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764405" y="4262213"/>
            <a:ext cx="524301" cy="646232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074181" y="4301873"/>
            <a:ext cx="499915" cy="530398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379064" y="4277656"/>
            <a:ext cx="524301" cy="646232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50467" y="4352577"/>
            <a:ext cx="640135" cy="463336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432144" y="5139187"/>
            <a:ext cx="664522" cy="481626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5753329" y="5000540"/>
            <a:ext cx="463336" cy="646232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53645" y="5134633"/>
            <a:ext cx="640135" cy="457240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472685" y="5130932"/>
            <a:ext cx="402371" cy="493819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754922" y="5089579"/>
            <a:ext cx="597460" cy="634039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422999" y="5910417"/>
            <a:ext cx="682811" cy="493819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825370" y="5834210"/>
            <a:ext cx="463336" cy="646232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090008" y="5858596"/>
            <a:ext cx="560881" cy="597460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473454" y="5925920"/>
            <a:ext cx="402371" cy="493819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797809" y="5931991"/>
            <a:ext cx="634039" cy="457240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0424790" y="6214718"/>
            <a:ext cx="768163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5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53" y="137160"/>
            <a:ext cx="1219915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080" y="323052"/>
            <a:ext cx="9973920" cy="8169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961" y="24322"/>
            <a:ext cx="1652159" cy="22313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2166" y="1155376"/>
            <a:ext cx="4480948" cy="13473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4642" y="1252825"/>
            <a:ext cx="676715" cy="4938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2166" y="1829043"/>
            <a:ext cx="676715" cy="4938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8881" y="1746644"/>
            <a:ext cx="676715" cy="4938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8325" y="1761832"/>
            <a:ext cx="676715" cy="4938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87361" y="1777221"/>
            <a:ext cx="676715" cy="4938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6399" y="1226983"/>
            <a:ext cx="676715" cy="4938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18080" y="3109165"/>
            <a:ext cx="6431837" cy="23654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22960" y="6532629"/>
            <a:ext cx="737680" cy="91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7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 descr="5745deffd81a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04" y="-54234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3738564" y="785813"/>
            <a:ext cx="4929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</a:rPr>
              <a:t>             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52626" y="1357313"/>
            <a:ext cx="69237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0730" y="1046064"/>
            <a:ext cx="6500813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Arial" panose="020B0604020202020204" pitchFamily="34" charset="0"/>
              </a:rPr>
              <a:t>Пташки </a:t>
            </a:r>
            <a:r>
              <a:rPr lang="ru-RU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сьогодні</a:t>
            </a:r>
            <a:r>
              <a:rPr lang="ru-RU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посварились</a:t>
            </a:r>
            <a:endParaRPr lang="ru-RU" sz="2400" b="1" dirty="0">
              <a:solidFill>
                <a:srgbClr val="C00000"/>
              </a:solidFill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B050"/>
                </a:solidFill>
                <a:cs typeface="Arial" panose="020B0604020202020204" pitchFamily="34" charset="0"/>
              </a:rPr>
              <a:t>На гілках не помістились.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FFC000"/>
                </a:solidFill>
                <a:cs typeface="Arial" panose="020B0604020202020204" pitchFamily="34" charset="0"/>
              </a:rPr>
              <a:t>8 горобців сиділо</a:t>
            </a:r>
            <a:r>
              <a:rPr lang="uk-UA" sz="2400" b="1" dirty="0">
                <a:solidFill>
                  <a:srgbClr val="C00000"/>
                </a:solidFill>
                <a:cs typeface="Arial" panose="020B0604020202020204" pitchFamily="34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0070C0"/>
                </a:solidFill>
                <a:cs typeface="Arial" panose="020B0604020202020204" pitchFamily="34" charset="0"/>
              </a:rPr>
              <a:t>Потім 2 з них відлетіло.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C00000"/>
                </a:solidFill>
                <a:cs typeface="Arial" panose="020B0604020202020204" pitchFamily="34" charset="0"/>
              </a:rPr>
              <a:t>Швиденько хто порахував,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dirty="0">
                <a:solidFill>
                  <a:srgbClr val="FFFF00"/>
                </a:solidFill>
                <a:cs typeface="Arial" panose="020B0604020202020204" pitchFamily="34" charset="0"/>
              </a:rPr>
              <a:t>І відповідь приготував?</a:t>
            </a:r>
            <a:endParaRPr lang="ru-RU" sz="2400" b="1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pic>
        <p:nvPicPr>
          <p:cNvPr id="20486" name="Рисунок 8" descr="0022-029-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4" y="3643313"/>
            <a:ext cx="1214437" cy="85725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3571876"/>
            <a:ext cx="8572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643313"/>
            <a:ext cx="85725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429126"/>
            <a:ext cx="8572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4500563"/>
            <a:ext cx="85725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3786188"/>
            <a:ext cx="85725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5000626"/>
            <a:ext cx="8572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4" descr="http://900igr.net/up/datai/241066/0022-029-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5" y="5429251"/>
            <a:ext cx="85725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Рисунок 5" descr="66864704_affe0fec2385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4071939"/>
            <a:ext cx="4000500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54352" y="1284714"/>
            <a:ext cx="1255885" cy="4694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8340" y="1754147"/>
            <a:ext cx="1023445" cy="5541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0602" y="2246856"/>
            <a:ext cx="1121183" cy="4517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42121" y="2777738"/>
            <a:ext cx="1139664" cy="453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52911" y="3205941"/>
            <a:ext cx="1139664" cy="4923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77319" y="3698320"/>
            <a:ext cx="1194726" cy="6119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722743" y="1357313"/>
            <a:ext cx="469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</a:rPr>
              <a:t>4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90049" y="1818978"/>
            <a:ext cx="512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</a:rPr>
              <a:t>3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90049" y="2280643"/>
            <a:ext cx="512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</a:rPr>
              <a:t>2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90049" y="2777738"/>
            <a:ext cx="512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</a:rPr>
              <a:t>1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11990" y="3264946"/>
            <a:ext cx="445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prstClr val="black"/>
                </a:solidFill>
              </a:rPr>
              <a:t>6</a:t>
            </a: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11990" y="3841105"/>
            <a:ext cx="512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</a:rPr>
              <a:t>5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35" name="Прямокутник 1">
            <a:extLst>
              <a:ext uri="{FF2B5EF4-FFF2-40B4-BE49-F238E27FC236}">
                <a16:creationId xmlns="" xmlns:a16="http://schemas.microsoft.com/office/drawing/2014/main" id="{7AF85E6F-B9CF-4EF7-949C-BEC2CAE38882}"/>
              </a:ext>
            </a:extLst>
          </p:cNvPr>
          <p:cNvSpPr/>
          <p:nvPr/>
        </p:nvSpPr>
        <p:spPr>
          <a:xfrm>
            <a:off x="4239247" y="-54234"/>
            <a:ext cx="57182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3200" b="1" kern="0" dirty="0">
                <a:solidFill>
                  <a:srgbClr val="2F3242"/>
                </a:solidFill>
              </a:rPr>
              <a:t>Додаємо і віднімаємо число 2</a:t>
            </a:r>
            <a:r>
              <a:rPr lang="uk-UA" sz="3600" b="1" kern="0" dirty="0">
                <a:solidFill>
                  <a:srgbClr val="2F3242"/>
                </a:solidFill>
              </a:rPr>
              <a:t>.</a:t>
            </a:r>
            <a:endParaRPr lang="ru-RU" sz="23900" b="1" kern="0" dirty="0">
              <a:solidFill>
                <a:srgbClr val="2F3242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12722" y="-36431"/>
            <a:ext cx="1649160" cy="164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2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524" y="-594"/>
            <a:ext cx="12193057" cy="6858594"/>
          </a:xfrm>
          <a:prstGeom prst="rect">
            <a:avLst/>
          </a:prstGeom>
        </p:spPr>
      </p:pic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51585" y="324512"/>
            <a:ext cx="8751525" cy="101929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ru-RU" alt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Снігурка</a:t>
            </a:r>
            <a:r>
              <a:rPr lang="ru-RU" alt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alt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сніжинки</a:t>
            </a:r>
            <a:r>
              <a:rPr lang="ru-RU" alt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alt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збирала</a:t>
            </a:r>
            <a:r>
              <a:rPr lang="ru-RU" alt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uk-UA" alt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Спритно в корзинку складала.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uk-UA" alt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Зразу </a:t>
            </a:r>
            <a:r>
              <a:rPr lang="uk-UA" alt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uk-UA" alt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та ще </a:t>
            </a:r>
            <a:r>
              <a:rPr lang="uk-UA" alt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uk-UA" alt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Скільки стало, полічи?</a:t>
            </a:r>
            <a:endParaRPr lang="ru-RU" altLang="ru-RU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46" name="Picture 6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493" y="2380948"/>
            <a:ext cx="1077913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Picture 7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876" y="2401743"/>
            <a:ext cx="1077913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8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711" y="2409417"/>
            <a:ext cx="1077913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9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093" y="2372144"/>
            <a:ext cx="1077912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1" name="Picture 11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397" y="2334871"/>
            <a:ext cx="1077912" cy="11255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12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494" y="3511934"/>
            <a:ext cx="1077913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3" name="Picture 13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241" y="3542628"/>
            <a:ext cx="1077912" cy="11255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2351585" y="1196752"/>
            <a:ext cx="8590285" cy="43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2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altLang="ru-RU" sz="2800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015" y="2337735"/>
            <a:ext cx="1257300" cy="4681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2015" y="2934913"/>
            <a:ext cx="1257301" cy="5009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2015" y="3435847"/>
            <a:ext cx="1257300" cy="5436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2015" y="3979457"/>
            <a:ext cx="1257300" cy="5009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70238" y="4516546"/>
            <a:ext cx="1247775" cy="6406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8568" y="5206057"/>
            <a:ext cx="1249444" cy="6762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11106" y="2337734"/>
            <a:ext cx="417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solidFill>
                  <a:prstClr val="black"/>
                </a:solidFill>
                <a:latin typeface="Arial" panose="020B0604020202020204" pitchFamily="34" charset="0"/>
              </a:rPr>
              <a:t>8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20857" y="3011305"/>
            <a:ext cx="417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solidFill>
                  <a:prstClr val="black"/>
                </a:solidFill>
                <a:latin typeface="Arial" panose="020B0604020202020204" pitchFamily="34" charset="0"/>
              </a:rPr>
              <a:t>6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23805" y="3507499"/>
            <a:ext cx="506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solidFill>
                  <a:prstClr val="black"/>
                </a:solidFill>
                <a:latin typeface="Arial" panose="020B0604020202020204" pitchFamily="34" charset="0"/>
              </a:rPr>
              <a:t>5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11106" y="4003889"/>
            <a:ext cx="4891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solidFill>
                  <a:prstClr val="black"/>
                </a:solidFill>
                <a:latin typeface="Arial" panose="020B0604020202020204" pitchFamily="34" charset="0"/>
              </a:rPr>
              <a:t>4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11106" y="4552239"/>
            <a:ext cx="417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solidFill>
                  <a:prstClr val="black"/>
                </a:solidFill>
                <a:latin typeface="Arial" panose="020B0604020202020204" pitchFamily="34" charset="0"/>
              </a:rPr>
              <a:t>7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11105" y="5373216"/>
            <a:ext cx="365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dirty="0">
                <a:solidFill>
                  <a:prstClr val="black"/>
                </a:solidFill>
                <a:latin typeface="Arial" panose="020B0604020202020204" pitchFamily="34" charset="0"/>
              </a:rPr>
              <a:t>2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055" y="3674821"/>
            <a:ext cx="1698315" cy="259940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5672"/>
            <a:ext cx="1641623" cy="16369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965" y="6399335"/>
            <a:ext cx="557398" cy="72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7395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" y="-297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030" y="551626"/>
            <a:ext cx="2072820" cy="14265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5440" y="2766096"/>
            <a:ext cx="7815749" cy="33043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4058" y="3233911"/>
            <a:ext cx="871804" cy="39017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3051" y="3752831"/>
            <a:ext cx="682811" cy="49381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3051" y="4484339"/>
            <a:ext cx="707197" cy="512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6954" y="5286521"/>
            <a:ext cx="688908" cy="49381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2029" y="3148560"/>
            <a:ext cx="664522" cy="47552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2893" y="3862551"/>
            <a:ext cx="637088" cy="45870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82029" y="4519358"/>
            <a:ext cx="646232" cy="487722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82029" y="5173848"/>
            <a:ext cx="487722" cy="51820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2451" y="3172946"/>
            <a:ext cx="707197" cy="51210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57012" y="3865595"/>
            <a:ext cx="701101" cy="50601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72251" y="4472936"/>
            <a:ext cx="725487" cy="51820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84443" y="5159489"/>
            <a:ext cx="701101" cy="499915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84315" y="726621"/>
            <a:ext cx="7720845" cy="49991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57328" y="598593"/>
            <a:ext cx="4529721" cy="75597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566336" y="2055908"/>
            <a:ext cx="670618" cy="865707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63218" y="2000813"/>
            <a:ext cx="701101" cy="87790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815597" y="1966823"/>
            <a:ext cx="676715" cy="86570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436320" y="6330956"/>
            <a:ext cx="737680" cy="91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2742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915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618" y="572998"/>
            <a:ext cx="7510923" cy="5913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917" y="572998"/>
            <a:ext cx="4487045" cy="7498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6" y="9068"/>
            <a:ext cx="1725318" cy="17192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5118" y="1691748"/>
            <a:ext cx="4279763" cy="47979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782" y="4945827"/>
            <a:ext cx="1024217" cy="14509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9576" y="4945827"/>
            <a:ext cx="1097375" cy="14509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8645" y="4973261"/>
            <a:ext cx="1399094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3350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6118" y="1030016"/>
            <a:ext cx="4279763" cy="47979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8518" y="1182416"/>
            <a:ext cx="4279763" cy="5187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1782" y="4760913"/>
            <a:ext cx="1024217" cy="14509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399" y="4760913"/>
            <a:ext cx="1097375" cy="14509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6118" y="518160"/>
            <a:ext cx="7510923" cy="5913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6298" y="432543"/>
            <a:ext cx="4359018" cy="7498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6625" y="139923"/>
            <a:ext cx="1786283" cy="17801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8286" y="4760913"/>
            <a:ext cx="1729046" cy="17253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53442" y="6211887"/>
            <a:ext cx="676715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9457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5"/>
            <a:ext cx="12211346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598" y="1479364"/>
            <a:ext cx="4115157" cy="41151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1261" y="2742842"/>
            <a:ext cx="4115157" cy="41151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7025" y="286088"/>
            <a:ext cx="9571550" cy="7437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935" y="0"/>
            <a:ext cx="1493520" cy="14889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344" y="2618064"/>
            <a:ext cx="3877392" cy="387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431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урок № 8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ёл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97</Words>
  <Application>Microsoft Office PowerPoint</Application>
  <PresentationFormat>Широкоэкранный</PresentationFormat>
  <Paragraphs>38</Paragraphs>
  <Slides>16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16</vt:i4>
      </vt:variant>
    </vt:vector>
  </HeadingPairs>
  <TitlesOfParts>
    <vt:vector size="32" baseType="lpstr">
      <vt:lpstr>Arial</vt:lpstr>
      <vt:lpstr>Bookman Old Style</vt:lpstr>
      <vt:lpstr>Calibri</vt:lpstr>
      <vt:lpstr>Calibri Light</vt:lpstr>
      <vt:lpstr>Cambria</vt:lpstr>
      <vt:lpstr>DejaVu Sans</vt:lpstr>
      <vt:lpstr>Gill Sans MT</vt:lpstr>
      <vt:lpstr>Times New Roman</vt:lpstr>
      <vt:lpstr>Wingdings</vt:lpstr>
      <vt:lpstr>Wingdings 3</vt:lpstr>
      <vt:lpstr>Тема Office</vt:lpstr>
      <vt:lpstr>3_Тема Office</vt:lpstr>
      <vt:lpstr>урок № 8</vt:lpstr>
      <vt:lpstr>ёлка</vt:lpstr>
      <vt:lpstr>5_Тема Office</vt:lpstr>
      <vt:lpstr>Начальная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win81-64</dc:creator>
  <cp:lastModifiedBy>win81-64</cp:lastModifiedBy>
  <cp:revision>18</cp:revision>
  <dcterms:created xsi:type="dcterms:W3CDTF">2022-01-16T17:03:36Z</dcterms:created>
  <dcterms:modified xsi:type="dcterms:W3CDTF">2022-01-17T19:22:52Z</dcterms:modified>
</cp:coreProperties>
</file>