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1570" r:id="rId2"/>
    <p:sldId id="307" r:id="rId3"/>
    <p:sldId id="1552" r:id="rId4"/>
    <p:sldId id="1556" r:id="rId5"/>
    <p:sldId id="1555" r:id="rId6"/>
    <p:sldId id="1300" r:id="rId7"/>
    <p:sldId id="1566" r:id="rId8"/>
    <p:sldId id="1557" r:id="rId9"/>
    <p:sldId id="1539" r:id="rId10"/>
    <p:sldId id="1549" r:id="rId11"/>
    <p:sldId id="1571" r:id="rId12"/>
    <p:sldId id="1553" r:id="rId13"/>
    <p:sldId id="1563" r:id="rId14"/>
    <p:sldId id="1536" r:id="rId15"/>
    <p:sldId id="1558" r:id="rId16"/>
    <p:sldId id="1323" r:id="rId17"/>
    <p:sldId id="1544" r:id="rId18"/>
    <p:sldId id="1545" r:id="rId19"/>
    <p:sldId id="1564" r:id="rId20"/>
    <p:sldId id="1507" r:id="rId21"/>
    <p:sldId id="1554" r:id="rId22"/>
    <p:sldId id="1440" r:id="rId23"/>
    <p:sldId id="157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0066FF"/>
    <a:srgbClr val="627CB4"/>
    <a:srgbClr val="7F6DB0"/>
    <a:srgbClr val="3399FF"/>
    <a:srgbClr val="FF99FF"/>
    <a:srgbClr val="FF481D"/>
    <a:srgbClr val="FF3300"/>
    <a:srgbClr val="FF3399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Без стилю та сітки таблиці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t>30.05.2024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433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321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763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t>30.05.2024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440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t>30.05.2024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92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t>30.05.2024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705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50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t>30.05.2024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859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t>30.05.2024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01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820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84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t>30.05.2024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52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8" Type="http://schemas.openxmlformats.org/officeDocument/2006/relationships/image" Target="../media/image7.svg"/><Relationship Id="rId2" Type="http://schemas.openxmlformats.org/officeDocument/2006/relationships/image" Target="../media/image1.pn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5" Type="http://schemas.openxmlformats.org/officeDocument/2006/relationships/image" Target="../media/image3.png"/><Relationship Id="rId1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74.sv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sv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microsoft.com/office/2007/relationships/hdphoto" Target="../media/hdphoto4.wdp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microsoft.com/office/2007/relationships/hdphoto" Target="../media/hdphoto3.wdp"/><Relationship Id="rId1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72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74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svg"/><Relationship Id="rId5" Type="http://schemas.openxmlformats.org/officeDocument/2006/relationships/image" Target="../media/image17.png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60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74.sv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microsoft.com/office/2007/relationships/hdphoto" Target="../media/hdphoto7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50.png"/><Relationship Id="rId7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8.png"/><Relationship Id="rId4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microsoft.com/office/2007/relationships/hdphoto" Target="../media/hdphoto7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51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watch?v=pue22a07k22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30.05.2024</a:t>
            </a:fld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7A8A23-690A-E4F8-8ED3-AF0636624CB4}"/>
              </a:ext>
            </a:extLst>
          </p:cNvPr>
          <p:cNvSpPr txBox="1"/>
          <p:nvPr/>
        </p:nvSpPr>
        <p:spPr>
          <a:xfrm>
            <a:off x="1722116" y="2191846"/>
            <a:ext cx="91558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chemeClr val="tx2">
                    <a:lumMod val="50000"/>
                  </a:schemeClr>
                </a:solidFill>
              </a:rPr>
              <a:t>Додавання і віднімання числа 5. Взаємозв'язок дій </a:t>
            </a:r>
          </a:p>
          <a:p>
            <a:pPr algn="ctr"/>
            <a:r>
              <a:rPr lang="uk-UA" sz="4800" b="1" dirty="0">
                <a:solidFill>
                  <a:schemeClr val="tx2">
                    <a:lumMod val="50000"/>
                  </a:schemeClr>
                </a:solidFill>
              </a:rPr>
              <a:t>додавання і </a:t>
            </a:r>
            <a:r>
              <a:rPr lang="uk-UA" sz="4800" b="1" dirty="0" smtClean="0">
                <a:solidFill>
                  <a:schemeClr val="tx2">
                    <a:lumMod val="50000"/>
                  </a:schemeClr>
                </a:solidFill>
              </a:rPr>
              <a:t>віднімання.</a:t>
            </a:r>
            <a:endParaRPr lang="ru-UA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Freeform 10"/>
          <p:cNvSpPr/>
          <p:nvPr/>
        </p:nvSpPr>
        <p:spPr>
          <a:xfrm>
            <a:off x="581892" y="242973"/>
            <a:ext cx="1976582" cy="1948873"/>
          </a:xfrm>
          <a:custGeom>
            <a:avLst/>
            <a:gdLst/>
            <a:ahLst/>
            <a:cxnLst/>
            <a:rect l="l" t="t" r="r" b="b"/>
            <a:pathLst>
              <a:path w="3348341" h="3172553">
                <a:moveTo>
                  <a:pt x="0" y="0"/>
                </a:moveTo>
                <a:lnTo>
                  <a:pt x="3348341" y="0"/>
                </a:lnTo>
                <a:lnTo>
                  <a:pt x="3348341" y="3172554"/>
                </a:lnTo>
                <a:lnTo>
                  <a:pt x="0" y="31725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3"/>
          <p:cNvSpPr/>
          <p:nvPr/>
        </p:nvSpPr>
        <p:spPr>
          <a:xfrm>
            <a:off x="2558474" y="370903"/>
            <a:ext cx="1459344" cy="1350531"/>
          </a:xfrm>
          <a:custGeom>
            <a:avLst/>
            <a:gdLst/>
            <a:ahLst/>
            <a:cxnLst/>
            <a:rect l="l" t="t" r="r" b="b"/>
            <a:pathLst>
              <a:path w="3064242" h="2256048">
                <a:moveTo>
                  <a:pt x="0" y="0"/>
                </a:moveTo>
                <a:lnTo>
                  <a:pt x="3064241" y="0"/>
                </a:lnTo>
                <a:lnTo>
                  <a:pt x="3064241" y="2256048"/>
                </a:lnTo>
                <a:lnTo>
                  <a:pt x="0" y="225604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7" name="Freeform 4"/>
          <p:cNvSpPr/>
          <p:nvPr/>
        </p:nvSpPr>
        <p:spPr>
          <a:xfrm>
            <a:off x="9831644" y="4776259"/>
            <a:ext cx="1812225" cy="1933094"/>
          </a:xfrm>
          <a:custGeom>
            <a:avLst/>
            <a:gdLst/>
            <a:ahLst/>
            <a:cxnLst/>
            <a:rect l="l" t="t" r="r" b="b"/>
            <a:pathLst>
              <a:path w="2625991" h="4114800">
                <a:moveTo>
                  <a:pt x="0" y="0"/>
                </a:moveTo>
                <a:lnTo>
                  <a:pt x="2625990" y="0"/>
                </a:lnTo>
                <a:lnTo>
                  <a:pt x="262599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5"/>
          <p:cNvSpPr/>
          <p:nvPr/>
        </p:nvSpPr>
        <p:spPr>
          <a:xfrm rot="4777611">
            <a:off x="8188126" y="4943002"/>
            <a:ext cx="1893403" cy="1435939"/>
          </a:xfrm>
          <a:custGeom>
            <a:avLst/>
            <a:gdLst/>
            <a:ahLst/>
            <a:cxnLst/>
            <a:rect l="l" t="t" r="r" b="b"/>
            <a:pathLst>
              <a:path w="3166911" h="2602625">
                <a:moveTo>
                  <a:pt x="0" y="0"/>
                </a:moveTo>
                <a:lnTo>
                  <a:pt x="3166911" y="0"/>
                </a:lnTo>
                <a:lnTo>
                  <a:pt x="3166911" y="2602626"/>
                </a:lnTo>
                <a:lnTo>
                  <a:pt x="0" y="260262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72661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24890">
            <a:off x="9438690" y="1236939"/>
            <a:ext cx="2423971" cy="2459174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14733" y="421446"/>
            <a:ext cx="8732066" cy="573291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Організація класу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27782" y="3500582"/>
            <a:ext cx="6819017" cy="3168073"/>
          </a:xfrm>
          <a:prstGeom prst="roundRect">
            <a:avLst/>
          </a:prstGeom>
          <a:gradFill flip="none" rotWithShape="1">
            <a:gsLst>
              <a:gs pos="0">
                <a:srgbClr val="00C362">
                  <a:tint val="66000"/>
                  <a:satMod val="160000"/>
                </a:srgbClr>
              </a:gs>
              <a:gs pos="50000">
                <a:srgbClr val="00C362">
                  <a:tint val="44500"/>
                  <a:satMod val="160000"/>
                </a:srgbClr>
              </a:gs>
              <a:gs pos="100000">
                <a:srgbClr val="00C362">
                  <a:tint val="23500"/>
                  <a:satMod val="160000"/>
                </a:srgbClr>
              </a:gs>
            </a:gsLst>
            <a:lin ang="2700000" scaled="1"/>
            <a:tileRect/>
          </a:gra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Нехай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дистанційний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урок буде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продуктивним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,</a:t>
            </a:r>
          </a:p>
          <a:p>
            <a:pPr algn="ctr"/>
            <a:r>
              <a:rPr lang="ru-RU" sz="2400" b="1" dirty="0" err="1" smtClean="0">
                <a:solidFill>
                  <a:schemeClr val="bg2">
                    <a:lumMod val="10000"/>
                  </a:schemeClr>
                </a:solidFill>
              </a:rPr>
              <a:t>Кожен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учень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–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активним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і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креативним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Разом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подолаємо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всі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ми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перешкоди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,</a:t>
            </a:r>
          </a:p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І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здобудемо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знання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для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життя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 в </a:t>
            </a:r>
            <a:r>
              <a:rPr lang="ru-RU" sz="2400" b="1" dirty="0" err="1">
                <a:solidFill>
                  <a:schemeClr val="bg2">
                    <a:lumMod val="10000"/>
                  </a:schemeClr>
                </a:solidFill>
              </a:rPr>
              <a:t>нагоді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!</a:t>
            </a:r>
            <a:endParaRPr lang="uk-UA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Freeform 5"/>
          <p:cNvSpPr/>
          <p:nvPr/>
        </p:nvSpPr>
        <p:spPr>
          <a:xfrm>
            <a:off x="700406" y="1327092"/>
            <a:ext cx="4167158" cy="5082943"/>
          </a:xfrm>
          <a:custGeom>
            <a:avLst/>
            <a:gdLst/>
            <a:ahLst/>
            <a:cxnLst/>
            <a:rect l="l" t="t" r="r" b="b"/>
            <a:pathLst>
              <a:path w="5869039" h="9356439">
                <a:moveTo>
                  <a:pt x="0" y="0"/>
                </a:moveTo>
                <a:lnTo>
                  <a:pt x="5869039" y="0"/>
                </a:lnTo>
                <a:lnTo>
                  <a:pt x="5869039" y="9356438"/>
                </a:lnTo>
                <a:lnTo>
                  <a:pt x="0" y="93564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82403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TextBox 2"/>
          <p:cNvSpPr txBox="1"/>
          <p:nvPr/>
        </p:nvSpPr>
        <p:spPr>
          <a:xfrm>
            <a:off x="5104435" y="983848"/>
            <a:ext cx="184731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55596" y="494529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Усні обчислення. Вправа «Ромашка»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" name="Picture 2" descr="Бесплатная векторная графика Красный цветок">
            <a:extLst>
              <a:ext uri="{FF2B5EF4-FFF2-40B4-BE49-F238E27FC236}">
                <a16:creationId xmlns:a16="http://schemas.microsoft.com/office/drawing/2014/main" id="{1DFC6177-9479-2F2F-57EF-A2FF65EB7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58" y="1767159"/>
            <a:ext cx="4515220" cy="447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Ücretsiz içerik Ortak papatya, Karikatür Çiçek s, yaprak, turuncu, simetri  png | PNGWing">
            <a:extLst>
              <a:ext uri="{FF2B5EF4-FFF2-40B4-BE49-F238E27FC236}">
                <a16:creationId xmlns:a16="http://schemas.microsoft.com/office/drawing/2014/main" id="{018B2B6B-329C-CA1A-85CC-68D7356C62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289" r="13387"/>
          <a:stretch/>
        </p:blipFill>
        <p:spPr bwMode="auto">
          <a:xfrm>
            <a:off x="6542845" y="1767159"/>
            <a:ext cx="4776186" cy="425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087A97-37AB-BBD8-78C8-E2DEFE91A85B}"/>
              </a:ext>
            </a:extLst>
          </p:cNvPr>
          <p:cNvSpPr txBox="1"/>
          <p:nvPr/>
        </p:nvSpPr>
        <p:spPr>
          <a:xfrm>
            <a:off x="2400332" y="3320248"/>
            <a:ext cx="1393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22C2C9-1BDE-4B87-8324-E84823785A74}"/>
              </a:ext>
            </a:extLst>
          </p:cNvPr>
          <p:cNvSpPr txBox="1"/>
          <p:nvPr/>
        </p:nvSpPr>
        <p:spPr>
          <a:xfrm>
            <a:off x="8076096" y="3215340"/>
            <a:ext cx="1393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4</a:t>
            </a:r>
          </a:p>
        </p:txBody>
      </p:sp>
      <p:pic>
        <p:nvPicPr>
          <p:cNvPr id="1034" name="Picture 10" descr="Метелик кліпарт. Безкоштовне завантаження. | Creazilla">
            <a:extLst>
              <a:ext uri="{FF2B5EF4-FFF2-40B4-BE49-F238E27FC236}">
                <a16:creationId xmlns:a16="http://schemas.microsoft.com/office/drawing/2014/main" id="{7F2CF216-DBAA-4CAA-BEA3-1447523D0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673" y="955915"/>
            <a:ext cx="2049396" cy="1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F3653F0-A7B8-1EC1-8029-2121833C870D}"/>
              </a:ext>
            </a:extLst>
          </p:cNvPr>
          <p:cNvSpPr txBox="1"/>
          <p:nvPr/>
        </p:nvSpPr>
        <p:spPr>
          <a:xfrm>
            <a:off x="3469086" y="2217659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E23AFDD-4878-D08D-ED52-C58FCE474CD0}"/>
              </a:ext>
            </a:extLst>
          </p:cNvPr>
          <p:cNvSpPr txBox="1"/>
          <p:nvPr/>
        </p:nvSpPr>
        <p:spPr>
          <a:xfrm>
            <a:off x="2044767" y="2388030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2D069EA-797F-3667-854F-E736490727F5}"/>
              </a:ext>
            </a:extLst>
          </p:cNvPr>
          <p:cNvSpPr txBox="1"/>
          <p:nvPr/>
        </p:nvSpPr>
        <p:spPr>
          <a:xfrm>
            <a:off x="1706411" y="3824243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15FA703-60CC-3317-A116-6E323038E9FF}"/>
              </a:ext>
            </a:extLst>
          </p:cNvPr>
          <p:cNvSpPr txBox="1"/>
          <p:nvPr/>
        </p:nvSpPr>
        <p:spPr>
          <a:xfrm>
            <a:off x="2946725" y="4450826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4F6508C-0203-7B06-F8FE-68F91A04698D}"/>
              </a:ext>
            </a:extLst>
          </p:cNvPr>
          <p:cNvSpPr txBox="1"/>
          <p:nvPr/>
        </p:nvSpPr>
        <p:spPr>
          <a:xfrm>
            <a:off x="3898691" y="3538190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FA9B4D8-3F46-7F98-9BC4-3AC9CC95F040}"/>
              </a:ext>
            </a:extLst>
          </p:cNvPr>
          <p:cNvSpPr txBox="1"/>
          <p:nvPr/>
        </p:nvSpPr>
        <p:spPr>
          <a:xfrm>
            <a:off x="7636785" y="2300808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41796F6-043C-7ACF-707B-01F8AEE5A087}"/>
              </a:ext>
            </a:extLst>
          </p:cNvPr>
          <p:cNvSpPr txBox="1"/>
          <p:nvPr/>
        </p:nvSpPr>
        <p:spPr>
          <a:xfrm>
            <a:off x="9052892" y="2153261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23581C-052F-4186-ADF2-7F3A6C501AE7}"/>
              </a:ext>
            </a:extLst>
          </p:cNvPr>
          <p:cNvSpPr txBox="1"/>
          <p:nvPr/>
        </p:nvSpPr>
        <p:spPr>
          <a:xfrm>
            <a:off x="9428063" y="3457819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32824E6-5FDD-8053-0C57-9BD4C03FB981}"/>
              </a:ext>
            </a:extLst>
          </p:cNvPr>
          <p:cNvSpPr txBox="1"/>
          <p:nvPr/>
        </p:nvSpPr>
        <p:spPr>
          <a:xfrm>
            <a:off x="8536827" y="4332074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8923BD-579F-13DC-B735-B54662C36B10}"/>
              </a:ext>
            </a:extLst>
          </p:cNvPr>
          <p:cNvSpPr txBox="1"/>
          <p:nvPr/>
        </p:nvSpPr>
        <p:spPr>
          <a:xfrm>
            <a:off x="7309195" y="3656355"/>
            <a:ext cx="99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pic>
        <p:nvPicPr>
          <p:cNvPr id="1032" name="Picture 8" descr="Бабочка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9CBB2CE1-C884-78C8-86FF-7D80AC1F5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5193">
            <a:off x="3739636" y="1227332"/>
            <a:ext cx="1814333" cy="18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Бабочка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2A11C4A3-9CB4-0AD0-F5CC-165A8CE49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46139">
            <a:off x="4314572" y="3437720"/>
            <a:ext cx="1814333" cy="18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Бабочка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AABA374E-6A30-9163-46FA-625E9C11C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2722">
            <a:off x="2315808" y="4856195"/>
            <a:ext cx="1814333" cy="18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Бабочка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A92597E7-5786-0044-BE1B-60573A512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2722">
            <a:off x="219024" y="3881295"/>
            <a:ext cx="1814333" cy="18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Бабочка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EE7300E3-71BB-D51C-399F-F3B0CEAB4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7720">
            <a:off x="704303" y="1500959"/>
            <a:ext cx="1814333" cy="181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Метелик кліпарт. Безкоштовне завантаження. | Creazilla">
            <a:extLst>
              <a:ext uri="{FF2B5EF4-FFF2-40B4-BE49-F238E27FC236}">
                <a16:creationId xmlns:a16="http://schemas.microsoft.com/office/drawing/2014/main" id="{9E0EF165-EBB1-94C7-41A8-7688644CB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727" y="2950681"/>
            <a:ext cx="2049396" cy="1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Метелик кліпарт. Безкоштовне завантаження. | Creazilla">
            <a:extLst>
              <a:ext uri="{FF2B5EF4-FFF2-40B4-BE49-F238E27FC236}">
                <a16:creationId xmlns:a16="http://schemas.microsoft.com/office/drawing/2014/main" id="{88AEC34F-187D-D5EB-790E-D0A64B859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2439" y="4277420"/>
            <a:ext cx="2049396" cy="1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Метелик кліпарт. Безкоштовне завантаження. | Creazilla">
            <a:extLst>
              <a:ext uri="{FF2B5EF4-FFF2-40B4-BE49-F238E27FC236}">
                <a16:creationId xmlns:a16="http://schemas.microsoft.com/office/drawing/2014/main" id="{F689529C-9D68-7EA2-3ED9-99FBA2A2C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2796" flipH="1">
            <a:off x="5717370" y="3862049"/>
            <a:ext cx="2049396" cy="1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0" descr="Метелик кліпарт. Безкоштовне завантаження. | Creazilla">
            <a:extLst>
              <a:ext uri="{FF2B5EF4-FFF2-40B4-BE49-F238E27FC236}">
                <a16:creationId xmlns:a16="http://schemas.microsoft.com/office/drawing/2014/main" id="{368F419E-D474-1DFB-3D41-03803CDA7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0144" y="1154896"/>
            <a:ext cx="2049396" cy="175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A6382B60-44BB-0B2D-42DF-7B069EE26F52}"/>
              </a:ext>
            </a:extLst>
          </p:cNvPr>
          <p:cNvSpPr/>
          <p:nvPr/>
        </p:nvSpPr>
        <p:spPr>
          <a:xfrm>
            <a:off x="1302610" y="2233923"/>
            <a:ext cx="617718" cy="584862"/>
          </a:xfrm>
          <a:prstGeom prst="ellipse">
            <a:avLst/>
          </a:prstGeom>
          <a:solidFill>
            <a:srgbClr val="7F6D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Овал 46">
            <a:extLst>
              <a:ext uri="{FF2B5EF4-FFF2-40B4-BE49-F238E27FC236}">
                <a16:creationId xmlns:a16="http://schemas.microsoft.com/office/drawing/2014/main" id="{6651B8B0-FA13-FC41-E1AD-91C1D4632010}"/>
              </a:ext>
            </a:extLst>
          </p:cNvPr>
          <p:cNvSpPr/>
          <p:nvPr/>
        </p:nvSpPr>
        <p:spPr>
          <a:xfrm>
            <a:off x="780012" y="4616914"/>
            <a:ext cx="617718" cy="584862"/>
          </a:xfrm>
          <a:prstGeom prst="ellipse">
            <a:avLst/>
          </a:prstGeom>
          <a:solidFill>
            <a:srgbClr val="7F6D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Овал 47">
            <a:extLst>
              <a:ext uri="{FF2B5EF4-FFF2-40B4-BE49-F238E27FC236}">
                <a16:creationId xmlns:a16="http://schemas.microsoft.com/office/drawing/2014/main" id="{6DFBBD5C-0972-5C1F-7860-4C23B937D1FC}"/>
              </a:ext>
            </a:extLst>
          </p:cNvPr>
          <p:cNvSpPr/>
          <p:nvPr/>
        </p:nvSpPr>
        <p:spPr>
          <a:xfrm>
            <a:off x="2552231" y="5615314"/>
            <a:ext cx="1223391" cy="584862"/>
          </a:xfrm>
          <a:prstGeom prst="ellipse">
            <a:avLst/>
          </a:prstGeom>
          <a:solidFill>
            <a:srgbClr val="7F6D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Овал 48">
            <a:extLst>
              <a:ext uri="{FF2B5EF4-FFF2-40B4-BE49-F238E27FC236}">
                <a16:creationId xmlns:a16="http://schemas.microsoft.com/office/drawing/2014/main" id="{E8BB8BEA-AC97-CEA2-4650-532FA9728396}"/>
              </a:ext>
            </a:extLst>
          </p:cNvPr>
          <p:cNvSpPr/>
          <p:nvPr/>
        </p:nvSpPr>
        <p:spPr>
          <a:xfrm>
            <a:off x="4928827" y="4148068"/>
            <a:ext cx="617718" cy="584862"/>
          </a:xfrm>
          <a:prstGeom prst="ellipse">
            <a:avLst/>
          </a:prstGeom>
          <a:solidFill>
            <a:srgbClr val="7F6D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Овал 49">
            <a:extLst>
              <a:ext uri="{FF2B5EF4-FFF2-40B4-BE49-F238E27FC236}">
                <a16:creationId xmlns:a16="http://schemas.microsoft.com/office/drawing/2014/main" id="{E4EA4409-4644-A86B-0B69-541A4546B957}"/>
              </a:ext>
            </a:extLst>
          </p:cNvPr>
          <p:cNvSpPr/>
          <p:nvPr/>
        </p:nvSpPr>
        <p:spPr>
          <a:xfrm>
            <a:off x="4433251" y="1881695"/>
            <a:ext cx="617718" cy="584862"/>
          </a:xfrm>
          <a:prstGeom prst="ellipse">
            <a:avLst/>
          </a:prstGeom>
          <a:solidFill>
            <a:srgbClr val="7F6DB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8EFACED1-6A78-8146-AABD-7CEAFF81408C}"/>
              </a:ext>
            </a:extLst>
          </p:cNvPr>
          <p:cNvSpPr/>
          <p:nvPr/>
        </p:nvSpPr>
        <p:spPr>
          <a:xfrm>
            <a:off x="7076526" y="1553892"/>
            <a:ext cx="617718" cy="584862"/>
          </a:xfrm>
          <a:prstGeom prst="ellipse">
            <a:avLst/>
          </a:prstGeom>
          <a:solidFill>
            <a:srgbClr val="627C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id="{577228E5-5E89-2792-4CD6-DBBD2FCBFDBB}"/>
              </a:ext>
            </a:extLst>
          </p:cNvPr>
          <p:cNvSpPr/>
          <p:nvPr/>
        </p:nvSpPr>
        <p:spPr>
          <a:xfrm>
            <a:off x="10169544" y="1343896"/>
            <a:ext cx="617718" cy="584862"/>
          </a:xfrm>
          <a:prstGeom prst="ellipse">
            <a:avLst/>
          </a:prstGeom>
          <a:solidFill>
            <a:srgbClr val="627C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Овал 52">
            <a:extLst>
              <a:ext uri="{FF2B5EF4-FFF2-40B4-BE49-F238E27FC236}">
                <a16:creationId xmlns:a16="http://schemas.microsoft.com/office/drawing/2014/main" id="{BD324C14-9296-17B8-34AD-59983950EAA1}"/>
              </a:ext>
            </a:extLst>
          </p:cNvPr>
          <p:cNvSpPr/>
          <p:nvPr/>
        </p:nvSpPr>
        <p:spPr>
          <a:xfrm>
            <a:off x="10820217" y="3410852"/>
            <a:ext cx="617718" cy="584862"/>
          </a:xfrm>
          <a:prstGeom prst="ellipse">
            <a:avLst/>
          </a:prstGeom>
          <a:solidFill>
            <a:srgbClr val="627C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id="{D6D6ECE4-5B7E-49D0-3FED-9537D5462349}"/>
              </a:ext>
            </a:extLst>
          </p:cNvPr>
          <p:cNvSpPr/>
          <p:nvPr/>
        </p:nvSpPr>
        <p:spPr>
          <a:xfrm>
            <a:off x="9446845" y="4786936"/>
            <a:ext cx="617718" cy="584862"/>
          </a:xfrm>
          <a:prstGeom prst="ellipse">
            <a:avLst/>
          </a:prstGeom>
          <a:solidFill>
            <a:srgbClr val="627C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id="{06D634A4-0013-F088-536F-66A51842431A}"/>
              </a:ext>
            </a:extLst>
          </p:cNvPr>
          <p:cNvSpPr/>
          <p:nvPr/>
        </p:nvSpPr>
        <p:spPr>
          <a:xfrm>
            <a:off x="6598500" y="4255043"/>
            <a:ext cx="617718" cy="584862"/>
          </a:xfrm>
          <a:prstGeom prst="ellipse">
            <a:avLst/>
          </a:prstGeom>
          <a:solidFill>
            <a:srgbClr val="627C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UA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820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9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TextBox 2"/>
          <p:cNvSpPr txBox="1"/>
          <p:nvPr/>
        </p:nvSpPr>
        <p:spPr>
          <a:xfrm>
            <a:off x="5104435" y="983848"/>
            <a:ext cx="184731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55596" y="494529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Повторення переставного закону додавання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Цветок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1E9F13DE-F91A-08C4-83D1-E7F044D25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77" y="4678532"/>
            <a:ext cx="2016008" cy="217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Цветок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D9B7FE26-5A94-B1A9-8980-5FA8EAC15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985" y="4678532"/>
            <a:ext cx="2016008" cy="217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Цветок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6E37F38A-EE61-16B3-A57C-55DFD1229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003" y="4678532"/>
            <a:ext cx="2016008" cy="217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абочки картинки рисунки - 76 фото - картинки и рисунки: скачать бесплатно">
            <a:extLst>
              <a:ext uri="{FF2B5EF4-FFF2-40B4-BE49-F238E27FC236}">
                <a16:creationId xmlns:a16="http://schemas.microsoft.com/office/drawing/2014/main" id="{A0289D99-1AD2-80F9-AF65-FA0562A7F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49788">
            <a:off x="221293" y="1669925"/>
            <a:ext cx="2461201" cy="184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Цветок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05F8A66B-CDCA-EC3F-0563-CB3AAEF6A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94" y="4678532"/>
            <a:ext cx="2016008" cy="217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Бабочки картинки рисунки - 76 фото - картинки и рисунки: скачать бесплатно">
            <a:extLst>
              <a:ext uri="{FF2B5EF4-FFF2-40B4-BE49-F238E27FC236}">
                <a16:creationId xmlns:a16="http://schemas.microsoft.com/office/drawing/2014/main" id="{EEE42CC5-0185-D4E4-2E75-1DF236F09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54810">
            <a:off x="3138070" y="1681791"/>
            <a:ext cx="2461201" cy="184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Бабочки картинки рисунки - 76 фото - картинки и рисунки: скачать бесплатно">
            <a:extLst>
              <a:ext uri="{FF2B5EF4-FFF2-40B4-BE49-F238E27FC236}">
                <a16:creationId xmlns:a16="http://schemas.microsoft.com/office/drawing/2014/main" id="{958F936E-0A88-5D77-EDA5-CF0CD3BEC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82247">
            <a:off x="6351424" y="1864438"/>
            <a:ext cx="2461201" cy="184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Бабочки картинки рисунки - 76 фото - картинки и рисунки: скачать бесплатно">
            <a:extLst>
              <a:ext uri="{FF2B5EF4-FFF2-40B4-BE49-F238E27FC236}">
                <a16:creationId xmlns:a16="http://schemas.microsoft.com/office/drawing/2014/main" id="{4491A3D3-88F0-7F48-E3AC-3E8823277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82247">
            <a:off x="9438267" y="1758060"/>
            <a:ext cx="2461201" cy="184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D8BDB1-09EE-A3ED-5F0E-99C05F33ED7A}"/>
              </a:ext>
            </a:extLst>
          </p:cNvPr>
          <p:cNvSpPr txBox="1"/>
          <p:nvPr/>
        </p:nvSpPr>
        <p:spPr>
          <a:xfrm>
            <a:off x="933831" y="1725161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+ 2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4B75372-D512-BBE8-8D45-1D570E9B0FB3}"/>
              </a:ext>
            </a:extLst>
          </p:cNvPr>
          <p:cNvSpPr txBox="1"/>
          <p:nvPr/>
        </p:nvSpPr>
        <p:spPr>
          <a:xfrm>
            <a:off x="874844" y="2782669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+ 3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6B09A9-9F3B-913E-F785-98CA7CAC3558}"/>
              </a:ext>
            </a:extLst>
          </p:cNvPr>
          <p:cNvSpPr txBox="1"/>
          <p:nvPr/>
        </p:nvSpPr>
        <p:spPr>
          <a:xfrm>
            <a:off x="5196800" y="5717140"/>
            <a:ext cx="435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1099511-F3CA-52D5-F461-114893475E94}"/>
              </a:ext>
            </a:extLst>
          </p:cNvPr>
          <p:cNvSpPr txBox="1"/>
          <p:nvPr/>
        </p:nvSpPr>
        <p:spPr>
          <a:xfrm>
            <a:off x="2182804" y="5717139"/>
            <a:ext cx="435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9D69ED-FBBB-C2D5-C081-133F9C0E2168}"/>
              </a:ext>
            </a:extLst>
          </p:cNvPr>
          <p:cNvSpPr txBox="1"/>
          <p:nvPr/>
        </p:nvSpPr>
        <p:spPr>
          <a:xfrm rot="19675342">
            <a:off x="3490600" y="1725161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+ 4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2B6D77-1770-161C-32F0-21F5FD39F63E}"/>
              </a:ext>
            </a:extLst>
          </p:cNvPr>
          <p:cNvSpPr txBox="1"/>
          <p:nvPr/>
        </p:nvSpPr>
        <p:spPr>
          <a:xfrm rot="20354898">
            <a:off x="4058002" y="2765330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+ 2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AA43170-3346-DE20-90AA-07FE690AE231}"/>
              </a:ext>
            </a:extLst>
          </p:cNvPr>
          <p:cNvSpPr txBox="1"/>
          <p:nvPr/>
        </p:nvSpPr>
        <p:spPr>
          <a:xfrm>
            <a:off x="8224085" y="5768266"/>
            <a:ext cx="435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A2B232-021B-368D-9AC5-5A26D9A21AFB}"/>
              </a:ext>
            </a:extLst>
          </p:cNvPr>
          <p:cNvSpPr txBox="1"/>
          <p:nvPr/>
        </p:nvSpPr>
        <p:spPr>
          <a:xfrm>
            <a:off x="11109328" y="5689487"/>
            <a:ext cx="4350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6D646-F31E-8BD0-16A4-102E3B4A2488}"/>
              </a:ext>
            </a:extLst>
          </p:cNvPr>
          <p:cNvSpPr txBox="1"/>
          <p:nvPr/>
        </p:nvSpPr>
        <p:spPr>
          <a:xfrm rot="2314833">
            <a:off x="7243140" y="2014480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+ 4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934B843-4BF5-F4F0-A4D9-7E3F2300E1C0}"/>
              </a:ext>
            </a:extLst>
          </p:cNvPr>
          <p:cNvSpPr txBox="1"/>
          <p:nvPr/>
        </p:nvSpPr>
        <p:spPr>
          <a:xfrm rot="926446">
            <a:off x="6886192" y="2924640"/>
            <a:ext cx="11540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+ 3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10D2307-5900-308D-AB94-757630907156}"/>
              </a:ext>
            </a:extLst>
          </p:cNvPr>
          <p:cNvSpPr txBox="1"/>
          <p:nvPr/>
        </p:nvSpPr>
        <p:spPr>
          <a:xfrm rot="2245445">
            <a:off x="10255044" y="1910115"/>
            <a:ext cx="1294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+ 5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B08195-81BB-2A28-C457-3C94CDD67380}"/>
              </a:ext>
            </a:extLst>
          </p:cNvPr>
          <p:cNvSpPr txBox="1"/>
          <p:nvPr/>
        </p:nvSpPr>
        <p:spPr>
          <a:xfrm rot="623952">
            <a:off x="9930101" y="2836396"/>
            <a:ext cx="1294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+ 4</a:t>
            </a:r>
            <a:endParaRPr lang="ru-U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Пряма зі стрілкою 5">
            <a:extLst>
              <a:ext uri="{FF2B5EF4-FFF2-40B4-BE49-F238E27FC236}">
                <a16:creationId xmlns:a16="http://schemas.microsoft.com/office/drawing/2014/main" id="{A86303F9-B8F8-3C72-AD04-251907947DB3}"/>
              </a:ext>
            </a:extLst>
          </p:cNvPr>
          <p:cNvCxnSpPr>
            <a:endCxn id="10" idx="0"/>
          </p:cNvCxnSpPr>
          <p:nvPr/>
        </p:nvCxnSpPr>
        <p:spPr>
          <a:xfrm>
            <a:off x="1510879" y="3594220"/>
            <a:ext cx="3327451" cy="108431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 зі стрілкою 30">
            <a:extLst>
              <a:ext uri="{FF2B5EF4-FFF2-40B4-BE49-F238E27FC236}">
                <a16:creationId xmlns:a16="http://schemas.microsoft.com/office/drawing/2014/main" id="{EF7F0321-F5AE-0CA7-E811-925F3B10C465}"/>
              </a:ext>
            </a:extLst>
          </p:cNvPr>
          <p:cNvCxnSpPr>
            <a:cxnSpLocks/>
            <a:endCxn id="2050" idx="0"/>
          </p:cNvCxnSpPr>
          <p:nvPr/>
        </p:nvCxnSpPr>
        <p:spPr>
          <a:xfrm flipH="1">
            <a:off x="1943581" y="3482407"/>
            <a:ext cx="2753191" cy="119612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 зі стрілкою 32">
            <a:extLst>
              <a:ext uri="{FF2B5EF4-FFF2-40B4-BE49-F238E27FC236}">
                <a16:creationId xmlns:a16="http://schemas.microsoft.com/office/drawing/2014/main" id="{275167D4-B57E-5B62-7369-332C0769EDCD}"/>
              </a:ext>
            </a:extLst>
          </p:cNvPr>
          <p:cNvCxnSpPr>
            <a:cxnSpLocks/>
          </p:cNvCxnSpPr>
          <p:nvPr/>
        </p:nvCxnSpPr>
        <p:spPr>
          <a:xfrm>
            <a:off x="7324676" y="3718364"/>
            <a:ext cx="3267172" cy="954746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 зі стрілкою 34">
            <a:extLst>
              <a:ext uri="{FF2B5EF4-FFF2-40B4-BE49-F238E27FC236}">
                <a16:creationId xmlns:a16="http://schemas.microsoft.com/office/drawing/2014/main" id="{1BE18B99-5A75-1E10-2A7D-61243BB5ACD7}"/>
              </a:ext>
            </a:extLst>
          </p:cNvPr>
          <p:cNvCxnSpPr>
            <a:cxnSpLocks/>
            <a:endCxn id="13" idx="0"/>
          </p:cNvCxnSpPr>
          <p:nvPr/>
        </p:nvCxnSpPr>
        <p:spPr>
          <a:xfrm flipH="1">
            <a:off x="7980398" y="3534621"/>
            <a:ext cx="2268021" cy="1143911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164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3" grpId="0"/>
      <p:bldP spid="24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Хмара 7">
            <a:extLst>
              <a:ext uri="{FF2B5EF4-FFF2-40B4-BE49-F238E27FC236}">
                <a16:creationId xmlns:a16="http://schemas.microsoft.com/office/drawing/2014/main" id="{AC3D23DB-FE19-A3E3-511F-21A491716E9B}"/>
              </a:ext>
            </a:extLst>
          </p:cNvPr>
          <p:cNvSpPr/>
          <p:nvPr/>
        </p:nvSpPr>
        <p:spPr>
          <a:xfrm rot="10800000">
            <a:off x="5728532" y="1409253"/>
            <a:ext cx="3240350" cy="4039493"/>
          </a:xfrm>
          <a:prstGeom prst="cloud">
            <a:avLst/>
          </a:prstGeom>
          <a:solidFill>
            <a:srgbClr val="00B050"/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55596" y="494529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Актуалізація знання складу числа 5. Вправа «Посади дерево»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я 7">
            <a:extLst>
              <a:ext uri="{FF2B5EF4-FFF2-40B4-BE49-F238E27FC236}">
                <a16:creationId xmlns:a16="http://schemas.microsoft.com/office/drawing/2014/main" id="{85EFE680-AF12-8568-2E98-DDDABCCF7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326199"/>
              </p:ext>
            </p:extLst>
          </p:nvPr>
        </p:nvGraphicFramePr>
        <p:xfrm>
          <a:off x="6856933" y="2971857"/>
          <a:ext cx="1024436" cy="35504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2218">
                  <a:extLst>
                    <a:ext uri="{9D8B030D-6E8A-4147-A177-3AD203B41FA5}">
                      <a16:colId xmlns:a16="http://schemas.microsoft.com/office/drawing/2014/main" val="3310207001"/>
                    </a:ext>
                  </a:extLst>
                </a:gridCol>
                <a:gridCol w="512218">
                  <a:extLst>
                    <a:ext uri="{9D8B030D-6E8A-4147-A177-3AD203B41FA5}">
                      <a16:colId xmlns:a16="http://schemas.microsoft.com/office/drawing/2014/main" val="1017702342"/>
                    </a:ext>
                  </a:extLst>
                </a:gridCol>
              </a:tblGrid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18134"/>
                  </a:ext>
                </a:extLst>
              </a:tr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883376"/>
                  </a:ext>
                </a:extLst>
              </a:tr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429364"/>
                  </a:ext>
                </a:extLst>
              </a:tr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9098436"/>
                  </a:ext>
                </a:extLst>
              </a:tr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9798957"/>
                  </a:ext>
                </a:extLst>
              </a:tr>
              <a:tr h="591749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8778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0E9BE5A-7CE4-7AAE-31F8-EA49AABA04DC}"/>
              </a:ext>
            </a:extLst>
          </p:cNvPr>
          <p:cNvSpPr txBox="1"/>
          <p:nvPr/>
        </p:nvSpPr>
        <p:spPr>
          <a:xfrm>
            <a:off x="7059738" y="1772076"/>
            <a:ext cx="7210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UA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Скругленная прямоугольная выноска 47">
            <a:extLst>
              <a:ext uri="{FF2B5EF4-FFF2-40B4-BE49-F238E27FC236}">
                <a16:creationId xmlns:a16="http://schemas.microsoft.com/office/drawing/2014/main" id="{4295F1BF-FC96-16AF-8653-6BC4999F9E2F}"/>
              </a:ext>
            </a:extLst>
          </p:cNvPr>
          <p:cNvSpPr/>
          <p:nvPr/>
        </p:nvSpPr>
        <p:spPr>
          <a:xfrm>
            <a:off x="456788" y="947080"/>
            <a:ext cx="2551143" cy="1158317"/>
          </a:xfrm>
          <a:prstGeom prst="wedgeRoundRectCallout">
            <a:avLst>
              <a:gd name="adj1" fmla="val 5228"/>
              <a:gd name="adj2" fmla="val 80298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Згадайте склад числа 5.</a:t>
            </a:r>
          </a:p>
        </p:txBody>
      </p:sp>
      <p:pic>
        <p:nvPicPr>
          <p:cNvPr id="28" name="Picture 16" descr="Солнышко. Клипарт с прозрачностью. png">
            <a:extLst>
              <a:ext uri="{FF2B5EF4-FFF2-40B4-BE49-F238E27FC236}">
                <a16:creationId xmlns:a16="http://schemas.microsoft.com/office/drawing/2014/main" id="{03F6C4F3-13E1-1B05-0598-550C77754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8144" y="955079"/>
            <a:ext cx="1545095" cy="154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Облако 18">
            <a:extLst>
              <a:ext uri="{FF2B5EF4-FFF2-40B4-BE49-F238E27FC236}">
                <a16:creationId xmlns:a16="http://schemas.microsoft.com/office/drawing/2014/main" id="{13BBAB80-C2AC-47E1-0F14-FB72F7F8CC61}"/>
              </a:ext>
            </a:extLst>
          </p:cNvPr>
          <p:cNvSpPr/>
          <p:nvPr/>
        </p:nvSpPr>
        <p:spPr>
          <a:xfrm>
            <a:off x="3504791" y="1401982"/>
            <a:ext cx="2383285" cy="881543"/>
          </a:xfrm>
          <a:prstGeom prst="cloud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F32561-61F4-CA08-4147-7BDB4EE78F3A}"/>
              </a:ext>
            </a:extLst>
          </p:cNvPr>
          <p:cNvSpPr txBox="1"/>
          <p:nvPr/>
        </p:nvSpPr>
        <p:spPr>
          <a:xfrm>
            <a:off x="6904824" y="2954526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B9143F-BBD7-0A83-BFE5-75279DF21820}"/>
              </a:ext>
            </a:extLst>
          </p:cNvPr>
          <p:cNvSpPr txBox="1"/>
          <p:nvPr/>
        </p:nvSpPr>
        <p:spPr>
          <a:xfrm>
            <a:off x="6904824" y="3538846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14DEDA0-0DC4-1FA9-EB8C-1B046BA32680}"/>
              </a:ext>
            </a:extLst>
          </p:cNvPr>
          <p:cNvSpPr txBox="1"/>
          <p:nvPr/>
        </p:nvSpPr>
        <p:spPr>
          <a:xfrm>
            <a:off x="6904824" y="4120152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CD49DA-8A54-73AA-4DEE-D1486580E3B9}"/>
              </a:ext>
            </a:extLst>
          </p:cNvPr>
          <p:cNvSpPr txBox="1"/>
          <p:nvPr/>
        </p:nvSpPr>
        <p:spPr>
          <a:xfrm>
            <a:off x="6904824" y="4680457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A7693E3-E7D8-25CE-2979-4765B1EA1061}"/>
              </a:ext>
            </a:extLst>
          </p:cNvPr>
          <p:cNvSpPr txBox="1"/>
          <p:nvPr/>
        </p:nvSpPr>
        <p:spPr>
          <a:xfrm>
            <a:off x="6904824" y="5270394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5A66060-DED5-56BB-6423-4CED4060298B}"/>
              </a:ext>
            </a:extLst>
          </p:cNvPr>
          <p:cNvSpPr txBox="1"/>
          <p:nvPr/>
        </p:nvSpPr>
        <p:spPr>
          <a:xfrm>
            <a:off x="6904824" y="5863582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9F3B513-EA46-490C-C2F0-B6A73C20BC00}"/>
              </a:ext>
            </a:extLst>
          </p:cNvPr>
          <p:cNvSpPr txBox="1"/>
          <p:nvPr/>
        </p:nvSpPr>
        <p:spPr>
          <a:xfrm>
            <a:off x="7366699" y="2954526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83527FE-7C76-8EDE-166E-164314FB26FB}"/>
              </a:ext>
            </a:extLst>
          </p:cNvPr>
          <p:cNvSpPr txBox="1"/>
          <p:nvPr/>
        </p:nvSpPr>
        <p:spPr>
          <a:xfrm>
            <a:off x="7366699" y="3538846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EC570D4-C6DD-23FC-2767-40496D13F2C0}"/>
              </a:ext>
            </a:extLst>
          </p:cNvPr>
          <p:cNvSpPr txBox="1"/>
          <p:nvPr/>
        </p:nvSpPr>
        <p:spPr>
          <a:xfrm>
            <a:off x="7366699" y="4120152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882A98B-2D8A-085B-A72F-7D45331304C8}"/>
              </a:ext>
            </a:extLst>
          </p:cNvPr>
          <p:cNvSpPr txBox="1"/>
          <p:nvPr/>
        </p:nvSpPr>
        <p:spPr>
          <a:xfrm>
            <a:off x="7366699" y="4680457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CF47AD3-56FA-180E-76CC-F873A089BA8F}"/>
              </a:ext>
            </a:extLst>
          </p:cNvPr>
          <p:cNvSpPr txBox="1"/>
          <p:nvPr/>
        </p:nvSpPr>
        <p:spPr>
          <a:xfrm>
            <a:off x="7366699" y="5270394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B9C4563-3337-DE8F-7D0C-7126E3184E88}"/>
              </a:ext>
            </a:extLst>
          </p:cNvPr>
          <p:cNvSpPr txBox="1"/>
          <p:nvPr/>
        </p:nvSpPr>
        <p:spPr>
          <a:xfrm>
            <a:off x="7366699" y="5863582"/>
            <a:ext cx="44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UA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Облако 18">
            <a:extLst>
              <a:ext uri="{FF2B5EF4-FFF2-40B4-BE49-F238E27FC236}">
                <a16:creationId xmlns:a16="http://schemas.microsoft.com/office/drawing/2014/main" id="{2DA22E74-88B6-0D29-BCBC-4C65C1D54BF9}"/>
              </a:ext>
            </a:extLst>
          </p:cNvPr>
          <p:cNvSpPr/>
          <p:nvPr/>
        </p:nvSpPr>
        <p:spPr>
          <a:xfrm>
            <a:off x="8513050" y="1237594"/>
            <a:ext cx="1965094" cy="587891"/>
          </a:xfrm>
          <a:prstGeom prst="cloud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" name="Picture 18" descr="Дерево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9A03960F-FD60-BC28-79E1-9FFD82A17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0" y="3803812"/>
            <a:ext cx="2627841" cy="262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18" descr="Дерево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693C42D9-5334-A211-0AA5-155207AB7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457" y="3803812"/>
            <a:ext cx="2627841" cy="262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18" descr="Дерево клипарт-картинка. Бесплатная загрузка. | Creazilla">
            <a:extLst>
              <a:ext uri="{FF2B5EF4-FFF2-40B4-BE49-F238E27FC236}">
                <a16:creationId xmlns:a16="http://schemas.microsoft.com/office/drawing/2014/main" id="{1CD2CFB6-8CBC-8515-E773-9EF8AC30D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3036" y="3698996"/>
            <a:ext cx="2627841" cy="262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Freeform 2"/>
          <p:cNvSpPr/>
          <p:nvPr/>
        </p:nvSpPr>
        <p:spPr>
          <a:xfrm>
            <a:off x="1398267" y="2407551"/>
            <a:ext cx="2407158" cy="4114800"/>
          </a:xfrm>
          <a:custGeom>
            <a:avLst/>
            <a:gdLst/>
            <a:ahLst/>
            <a:cxnLst/>
            <a:rect l="l" t="t" r="r" b="b"/>
            <a:pathLst>
              <a:path w="2407158" h="4114800">
                <a:moveTo>
                  <a:pt x="0" y="0"/>
                </a:moveTo>
                <a:lnTo>
                  <a:pt x="2407158" y="0"/>
                </a:lnTo>
                <a:lnTo>
                  <a:pt x="24071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11720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Урок математика &quot;Число 5, цифра 5, состав числа 5&quot;">
            <a:extLst>
              <a:ext uri="{FF2B5EF4-FFF2-40B4-BE49-F238E27FC236}">
                <a16:creationId xmlns:a16="http://schemas.microsoft.com/office/drawing/2014/main" id="{23451579-2C00-2AC3-AED0-6691CD79EB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396" y="3721982"/>
            <a:ext cx="2491065" cy="271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14733" y="463296"/>
            <a:ext cx="8732066" cy="531441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Мотивація навчальної діяльності. Робота над загадкою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25472" y="4817645"/>
            <a:ext cx="2855294" cy="849601"/>
          </a:xfrm>
          <a:prstGeom prst="roundRect">
            <a:avLst/>
          </a:prstGeom>
          <a:noFill/>
          <a:ln w="57150">
            <a:solidFill>
              <a:srgbClr val="00B5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chemeClr val="tx2">
                    <a:lumMod val="50000"/>
                  </a:schemeClr>
                </a:solidFill>
              </a:rPr>
              <a:t>П'ять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4653D6-B7B7-1DFE-FC88-CDF7F078506A}"/>
              </a:ext>
            </a:extLst>
          </p:cNvPr>
          <p:cNvSpPr txBox="1"/>
          <p:nvPr/>
        </p:nvSpPr>
        <p:spPr>
          <a:xfrm>
            <a:off x="3476898" y="1167437"/>
            <a:ext cx="70520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1" i="0" dirty="0">
                <a:solidFill>
                  <a:srgbClr val="333333"/>
                </a:solidFill>
                <a:effectLst/>
              </a:rPr>
              <a:t>Ось ця цифра жартівлива,</a:t>
            </a:r>
            <a:r>
              <a:rPr lang="uk-UA" sz="4000" b="1" dirty="0"/>
              <a:t/>
            </a:r>
            <a:br>
              <a:rPr lang="uk-UA" sz="4000" b="1" dirty="0"/>
            </a:br>
            <a:r>
              <a:rPr lang="uk-UA" sz="4000" b="1" i="0" dirty="0">
                <a:solidFill>
                  <a:srgbClr val="333333"/>
                </a:solidFill>
                <a:effectLst/>
              </a:rPr>
              <a:t>Діток всіх розвеселила.</a:t>
            </a:r>
            <a:r>
              <a:rPr lang="uk-UA" sz="4000" b="1" dirty="0"/>
              <a:t/>
            </a:r>
            <a:br>
              <a:rPr lang="uk-UA" sz="4000" b="1" dirty="0"/>
            </a:br>
            <a:r>
              <a:rPr lang="uk-UA" sz="4000" b="1" i="0" dirty="0">
                <a:solidFill>
                  <a:srgbClr val="333333"/>
                </a:solidFill>
                <a:effectLst/>
              </a:rPr>
              <a:t>Як на хвостик повернеться,</a:t>
            </a:r>
            <a:r>
              <a:rPr lang="uk-UA" sz="4000" b="1" dirty="0"/>
              <a:t/>
            </a:r>
            <a:br>
              <a:rPr lang="uk-UA" sz="4000" b="1" dirty="0"/>
            </a:br>
            <a:r>
              <a:rPr lang="uk-UA" sz="4000" b="1" i="0" dirty="0">
                <a:solidFill>
                  <a:srgbClr val="333333"/>
                </a:solidFill>
                <a:effectLst/>
              </a:rPr>
              <a:t>В цифру два враз обернеться.</a:t>
            </a:r>
            <a:endParaRPr lang="uk-UA" sz="4000" b="1" dirty="0"/>
          </a:p>
        </p:txBody>
      </p:sp>
      <p:sp>
        <p:nvSpPr>
          <p:cNvPr id="11" name="Freeform 3"/>
          <p:cNvSpPr/>
          <p:nvPr/>
        </p:nvSpPr>
        <p:spPr>
          <a:xfrm>
            <a:off x="719840" y="2444709"/>
            <a:ext cx="2090243" cy="3734955"/>
          </a:xfrm>
          <a:custGeom>
            <a:avLst/>
            <a:gdLst/>
            <a:ahLst/>
            <a:cxnLst/>
            <a:rect l="l" t="t" r="r" b="b"/>
            <a:pathLst>
              <a:path w="4525710" h="7194048">
                <a:moveTo>
                  <a:pt x="0" y="0"/>
                </a:moveTo>
                <a:lnTo>
                  <a:pt x="4525710" y="0"/>
                </a:lnTo>
                <a:lnTo>
                  <a:pt x="4525710" y="7194048"/>
                </a:lnTo>
                <a:lnTo>
                  <a:pt x="0" y="71940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71056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14733" y="463296"/>
            <a:ext cx="8732066" cy="531441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Гра «Крамниця одягу» (сортування речей) 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596235EE-F8FE-478C-7557-FEA479950778}"/>
              </a:ext>
            </a:extLst>
          </p:cNvPr>
          <p:cNvSpPr/>
          <p:nvPr/>
        </p:nvSpPr>
        <p:spPr>
          <a:xfrm>
            <a:off x="2078028" y="5606029"/>
            <a:ext cx="3506680" cy="1059870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3BFC3-ABFF-CB9A-A42F-A15D6106C000}"/>
              </a:ext>
            </a:extLst>
          </p:cNvPr>
          <p:cNvSpPr txBox="1"/>
          <p:nvPr/>
        </p:nvSpPr>
        <p:spPr>
          <a:xfrm>
            <a:off x="2491454" y="5883380"/>
            <a:ext cx="2494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Зимовий одяг</a:t>
            </a:r>
            <a:endParaRPr lang="ru-UA" sz="2800" b="1" i="1" dirty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кутник: округлені кути 10">
            <a:extLst>
              <a:ext uri="{FF2B5EF4-FFF2-40B4-BE49-F238E27FC236}">
                <a16:creationId xmlns:a16="http://schemas.microsoft.com/office/drawing/2014/main" id="{4A522274-24F3-C1CE-CF4F-495A32D94AE4}"/>
              </a:ext>
            </a:extLst>
          </p:cNvPr>
          <p:cNvSpPr/>
          <p:nvPr/>
        </p:nvSpPr>
        <p:spPr>
          <a:xfrm>
            <a:off x="6543971" y="5579566"/>
            <a:ext cx="3506680" cy="1059870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D0B68A-6E08-538A-51D6-E36E3D43DFE6}"/>
              </a:ext>
            </a:extLst>
          </p:cNvPr>
          <p:cNvSpPr txBox="1"/>
          <p:nvPr/>
        </p:nvSpPr>
        <p:spPr>
          <a:xfrm>
            <a:off x="6959016" y="5842706"/>
            <a:ext cx="2494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Літній одяг</a:t>
            </a:r>
            <a:endParaRPr lang="ru-UA" sz="2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Заметки писаки 2.0: Клипарт: снежинки 4 | Трафаретные надписи, Снежинки,  Рождественские изделия">
            <a:extLst>
              <a:ext uri="{FF2B5EF4-FFF2-40B4-BE49-F238E27FC236}">
                <a16:creationId xmlns:a16="http://schemas.microsoft.com/office/drawing/2014/main" id="{BEB9EBB2-D7BF-A1A9-C117-98B3AA251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06" y="5921807"/>
            <a:ext cx="467557" cy="46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липарт солнышко (63 фото) » Рисунки для срисовки и не только">
            <a:extLst>
              <a:ext uri="{FF2B5EF4-FFF2-40B4-BE49-F238E27FC236}">
                <a16:creationId xmlns:a16="http://schemas.microsoft.com/office/drawing/2014/main" id="{7F4342B9-E957-C8DC-6CA9-3927E31BC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537" y="5817902"/>
            <a:ext cx="596653" cy="58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B28AF7-67CE-6537-F10A-83FD6B19D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6785" y="1186698"/>
            <a:ext cx="1653464" cy="177192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7F5476B-E9B0-2611-250D-95AF89D875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8699" y="2803711"/>
            <a:ext cx="2466031" cy="237933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DCB362D-3087-DA4B-D3BA-BB00992842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660" y="1456402"/>
            <a:ext cx="1581664" cy="362787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61EFAF5-EDFE-EF83-522A-32E636C590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6137" y="1680192"/>
            <a:ext cx="1452645" cy="1552827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95FFB9B-A0B1-EB8A-2CEB-461DC971258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9716"/>
          <a:stretch/>
        </p:blipFill>
        <p:spPr>
          <a:xfrm>
            <a:off x="1905232" y="1442143"/>
            <a:ext cx="2276633" cy="136156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6CB6650-544F-D700-1910-8B173F707CE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46922" y="3212806"/>
            <a:ext cx="1812628" cy="131308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547EEC1F-DC64-9B60-37B7-AB54D2A9076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93301" y="2328922"/>
            <a:ext cx="1771650" cy="1971675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0089BE49-08E1-C2A7-DA2C-933892E8192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68103" y="1366203"/>
            <a:ext cx="1914525" cy="177165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3927DAC0-5775-D41A-5054-1746B8CCE872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3605"/>
          <a:stretch/>
        </p:blipFill>
        <p:spPr>
          <a:xfrm>
            <a:off x="8486784" y="3754631"/>
            <a:ext cx="1563867" cy="1428414"/>
          </a:xfrm>
          <a:prstGeom prst="rect">
            <a:avLst/>
          </a:prstGeom>
        </p:spPr>
      </p:pic>
      <p:sp>
        <p:nvSpPr>
          <p:cNvPr id="37" name="Прямокутник: округлені кути 36">
            <a:extLst>
              <a:ext uri="{FF2B5EF4-FFF2-40B4-BE49-F238E27FC236}">
                <a16:creationId xmlns:a16="http://schemas.microsoft.com/office/drawing/2014/main" id="{3DC7AB57-F0E5-3C06-0219-3BF0EBF01DB6}"/>
              </a:ext>
            </a:extLst>
          </p:cNvPr>
          <p:cNvSpPr/>
          <p:nvPr/>
        </p:nvSpPr>
        <p:spPr>
          <a:xfrm>
            <a:off x="264162" y="2926791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4 + 5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5B0526-C6A2-F8F7-6939-34DBD8A1A9E4}"/>
              </a:ext>
            </a:extLst>
          </p:cNvPr>
          <p:cNvSpPr txBox="1"/>
          <p:nvPr/>
        </p:nvSpPr>
        <p:spPr>
          <a:xfrm>
            <a:off x="1180253" y="2943708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9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" name="Прямокутник: округлені кути 23">
            <a:extLst>
              <a:ext uri="{FF2B5EF4-FFF2-40B4-BE49-F238E27FC236}">
                <a16:creationId xmlns:a16="http://schemas.microsoft.com/office/drawing/2014/main" id="{20167D89-966F-4E7B-C01A-F24AEB056275}"/>
              </a:ext>
            </a:extLst>
          </p:cNvPr>
          <p:cNvSpPr/>
          <p:nvPr/>
        </p:nvSpPr>
        <p:spPr>
          <a:xfrm>
            <a:off x="2457049" y="2340646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8 –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BBF7F4-E6D2-49D6-FCFE-46A5902FBFAF}"/>
              </a:ext>
            </a:extLst>
          </p:cNvPr>
          <p:cNvSpPr txBox="1"/>
          <p:nvPr/>
        </p:nvSpPr>
        <p:spPr>
          <a:xfrm>
            <a:off x="3373140" y="2357563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3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8" name="Прямокутник: округлені кути 27">
            <a:extLst>
              <a:ext uri="{FF2B5EF4-FFF2-40B4-BE49-F238E27FC236}">
                <a16:creationId xmlns:a16="http://schemas.microsoft.com/office/drawing/2014/main" id="{3618DEC9-7C2B-64B5-6F72-9044DA63D61B}"/>
              </a:ext>
            </a:extLst>
          </p:cNvPr>
          <p:cNvSpPr/>
          <p:nvPr/>
        </p:nvSpPr>
        <p:spPr>
          <a:xfrm>
            <a:off x="3459581" y="3839917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1 + 5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60621D3-CF55-24E8-4E4B-28C3F854D9E3}"/>
              </a:ext>
            </a:extLst>
          </p:cNvPr>
          <p:cNvSpPr txBox="1"/>
          <p:nvPr/>
        </p:nvSpPr>
        <p:spPr>
          <a:xfrm>
            <a:off x="4375672" y="3856834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6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2" name="Прямокутник: округлені кути 31">
            <a:extLst>
              <a:ext uri="{FF2B5EF4-FFF2-40B4-BE49-F238E27FC236}">
                <a16:creationId xmlns:a16="http://schemas.microsoft.com/office/drawing/2014/main" id="{E814B023-3B08-4FBF-03F8-76325469B264}"/>
              </a:ext>
            </a:extLst>
          </p:cNvPr>
          <p:cNvSpPr/>
          <p:nvPr/>
        </p:nvSpPr>
        <p:spPr>
          <a:xfrm>
            <a:off x="4420100" y="2615488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2 + 5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729E47-D6C1-4992-2DF3-B4F64E777656}"/>
              </a:ext>
            </a:extLst>
          </p:cNvPr>
          <p:cNvSpPr txBox="1"/>
          <p:nvPr/>
        </p:nvSpPr>
        <p:spPr>
          <a:xfrm>
            <a:off x="5336191" y="2632405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6" name="Прямокутник: округлені кути 35">
            <a:extLst>
              <a:ext uri="{FF2B5EF4-FFF2-40B4-BE49-F238E27FC236}">
                <a16:creationId xmlns:a16="http://schemas.microsoft.com/office/drawing/2014/main" id="{E686A669-7D15-DD9E-D487-3F4D8E9E9C29}"/>
              </a:ext>
            </a:extLst>
          </p:cNvPr>
          <p:cNvSpPr/>
          <p:nvPr/>
        </p:nvSpPr>
        <p:spPr>
          <a:xfrm>
            <a:off x="6254327" y="4115654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6 –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C20F740-BFF7-9ED9-DCCE-A00EAD376B4A}"/>
              </a:ext>
            </a:extLst>
          </p:cNvPr>
          <p:cNvSpPr txBox="1"/>
          <p:nvPr/>
        </p:nvSpPr>
        <p:spPr>
          <a:xfrm>
            <a:off x="7170418" y="4132571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0" name="Прямокутник: округлені кути 39">
            <a:extLst>
              <a:ext uri="{FF2B5EF4-FFF2-40B4-BE49-F238E27FC236}">
                <a16:creationId xmlns:a16="http://schemas.microsoft.com/office/drawing/2014/main" id="{34943245-FA2E-F072-3A7D-8E9EA74F4E2E}"/>
              </a:ext>
            </a:extLst>
          </p:cNvPr>
          <p:cNvSpPr/>
          <p:nvPr/>
        </p:nvSpPr>
        <p:spPr>
          <a:xfrm>
            <a:off x="6860779" y="3030130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9 –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A10794-9AC7-F2A8-6446-E86C0FAF67DF}"/>
              </a:ext>
            </a:extLst>
          </p:cNvPr>
          <p:cNvSpPr txBox="1"/>
          <p:nvPr/>
        </p:nvSpPr>
        <p:spPr>
          <a:xfrm>
            <a:off x="7776870" y="3047047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2" name="Прямокутник: округлені кути 41">
            <a:extLst>
              <a:ext uri="{FF2B5EF4-FFF2-40B4-BE49-F238E27FC236}">
                <a16:creationId xmlns:a16="http://schemas.microsoft.com/office/drawing/2014/main" id="{754B38E9-78FD-95FB-E1CD-5000D31926E9}"/>
              </a:ext>
            </a:extLst>
          </p:cNvPr>
          <p:cNvSpPr/>
          <p:nvPr/>
        </p:nvSpPr>
        <p:spPr>
          <a:xfrm>
            <a:off x="8530823" y="2621872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3 + 5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5734D3F-595A-020D-7E99-5B33EF13A302}"/>
              </a:ext>
            </a:extLst>
          </p:cNvPr>
          <p:cNvSpPr txBox="1"/>
          <p:nvPr/>
        </p:nvSpPr>
        <p:spPr>
          <a:xfrm>
            <a:off x="9446914" y="2638789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8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4" name="Прямокутник: округлені кути 43">
            <a:extLst>
              <a:ext uri="{FF2B5EF4-FFF2-40B4-BE49-F238E27FC236}">
                <a16:creationId xmlns:a16="http://schemas.microsoft.com/office/drawing/2014/main" id="{502A9B38-9298-EF11-38F8-507242BB38CA}"/>
              </a:ext>
            </a:extLst>
          </p:cNvPr>
          <p:cNvSpPr/>
          <p:nvPr/>
        </p:nvSpPr>
        <p:spPr>
          <a:xfrm>
            <a:off x="8200565" y="4346486"/>
            <a:ext cx="1320745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5 + 5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A8DF283-0434-A0C6-432B-E1F3FD8397DC}"/>
              </a:ext>
            </a:extLst>
          </p:cNvPr>
          <p:cNvSpPr txBox="1"/>
          <p:nvPr/>
        </p:nvSpPr>
        <p:spPr>
          <a:xfrm>
            <a:off x="9060150" y="4366212"/>
            <a:ext cx="59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10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6" name="Прямокутник: округлені кути 45">
            <a:extLst>
              <a:ext uri="{FF2B5EF4-FFF2-40B4-BE49-F238E27FC236}">
                <a16:creationId xmlns:a16="http://schemas.microsoft.com/office/drawing/2014/main" id="{A9D7FEF5-C68D-DE3F-100D-E4DF58862427}"/>
              </a:ext>
            </a:extLst>
          </p:cNvPr>
          <p:cNvSpPr/>
          <p:nvPr/>
        </p:nvSpPr>
        <p:spPr>
          <a:xfrm>
            <a:off x="10674821" y="3839917"/>
            <a:ext cx="1284969" cy="4955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5 + 4 =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1DF1554-E66E-B28C-FCBC-8357009A1B90}"/>
              </a:ext>
            </a:extLst>
          </p:cNvPr>
          <p:cNvSpPr txBox="1"/>
          <p:nvPr/>
        </p:nvSpPr>
        <p:spPr>
          <a:xfrm>
            <a:off x="11590912" y="3856834"/>
            <a:ext cx="374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9</a:t>
            </a:r>
            <a:endParaRPr lang="ru-UA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48" name="Пряма зі стрілкою 47">
            <a:extLst>
              <a:ext uri="{FF2B5EF4-FFF2-40B4-BE49-F238E27FC236}">
                <a16:creationId xmlns:a16="http://schemas.microsoft.com/office/drawing/2014/main" id="{6DC54FB5-1E0B-EB5B-C772-31F5E73D3EE2}"/>
              </a:ext>
            </a:extLst>
          </p:cNvPr>
          <p:cNvCxnSpPr>
            <a:cxnSpLocks/>
          </p:cNvCxnSpPr>
          <p:nvPr/>
        </p:nvCxnSpPr>
        <p:spPr>
          <a:xfrm>
            <a:off x="827127" y="3427907"/>
            <a:ext cx="1295514" cy="2102516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 зі стрілкою 48">
            <a:extLst>
              <a:ext uri="{FF2B5EF4-FFF2-40B4-BE49-F238E27FC236}">
                <a16:creationId xmlns:a16="http://schemas.microsoft.com/office/drawing/2014/main" id="{7260D497-44C0-3F22-6BE5-367FF3B35C5E}"/>
              </a:ext>
            </a:extLst>
          </p:cNvPr>
          <p:cNvCxnSpPr>
            <a:cxnSpLocks/>
          </p:cNvCxnSpPr>
          <p:nvPr/>
        </p:nvCxnSpPr>
        <p:spPr>
          <a:xfrm flipH="1">
            <a:off x="2586812" y="2837413"/>
            <a:ext cx="115346" cy="2682064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 зі стрілкою 49">
            <a:extLst>
              <a:ext uri="{FF2B5EF4-FFF2-40B4-BE49-F238E27FC236}">
                <a16:creationId xmlns:a16="http://schemas.microsoft.com/office/drawing/2014/main" id="{EAC4114F-2556-7924-7A4C-EAC1FD8DA7F2}"/>
              </a:ext>
            </a:extLst>
          </p:cNvPr>
          <p:cNvCxnSpPr>
            <a:cxnSpLocks/>
            <a:stCxn id="32" idx="2"/>
          </p:cNvCxnSpPr>
          <p:nvPr/>
        </p:nvCxnSpPr>
        <p:spPr>
          <a:xfrm>
            <a:off x="5062585" y="3110988"/>
            <a:ext cx="1600856" cy="2408489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 зі стрілкою 50">
            <a:extLst>
              <a:ext uri="{FF2B5EF4-FFF2-40B4-BE49-F238E27FC236}">
                <a16:creationId xmlns:a16="http://schemas.microsoft.com/office/drawing/2014/main" id="{6DAE1F00-9DD7-1256-C942-7AB9146550F6}"/>
              </a:ext>
            </a:extLst>
          </p:cNvPr>
          <p:cNvCxnSpPr>
            <a:cxnSpLocks/>
          </p:cNvCxnSpPr>
          <p:nvPr/>
        </p:nvCxnSpPr>
        <p:spPr>
          <a:xfrm flipH="1">
            <a:off x="4578521" y="3535071"/>
            <a:ext cx="2769495" cy="1984406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 зі стрілкою 51">
            <a:extLst>
              <a:ext uri="{FF2B5EF4-FFF2-40B4-BE49-F238E27FC236}">
                <a16:creationId xmlns:a16="http://schemas.microsoft.com/office/drawing/2014/main" id="{99048D38-841C-DFA3-A201-27488E78B751}"/>
              </a:ext>
            </a:extLst>
          </p:cNvPr>
          <p:cNvCxnSpPr>
            <a:cxnSpLocks/>
          </p:cNvCxnSpPr>
          <p:nvPr/>
        </p:nvCxnSpPr>
        <p:spPr>
          <a:xfrm>
            <a:off x="7059407" y="4624712"/>
            <a:ext cx="353052" cy="91168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 зі стрілкою 52">
            <a:extLst>
              <a:ext uri="{FF2B5EF4-FFF2-40B4-BE49-F238E27FC236}">
                <a16:creationId xmlns:a16="http://schemas.microsoft.com/office/drawing/2014/main" id="{9BFD0A40-1251-1053-7681-AB1293E6F18C}"/>
              </a:ext>
            </a:extLst>
          </p:cNvPr>
          <p:cNvCxnSpPr>
            <a:cxnSpLocks/>
            <a:stCxn id="42" idx="2"/>
          </p:cNvCxnSpPr>
          <p:nvPr/>
        </p:nvCxnSpPr>
        <p:spPr>
          <a:xfrm flipH="1">
            <a:off x="5628563" y="3117372"/>
            <a:ext cx="3544745" cy="2913777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 зі стрілкою 53">
            <a:extLst>
              <a:ext uri="{FF2B5EF4-FFF2-40B4-BE49-F238E27FC236}">
                <a16:creationId xmlns:a16="http://schemas.microsoft.com/office/drawing/2014/main" id="{F33064ED-9DB3-4E33-2C9B-686C376C5D24}"/>
              </a:ext>
            </a:extLst>
          </p:cNvPr>
          <p:cNvCxnSpPr>
            <a:cxnSpLocks/>
          </p:cNvCxnSpPr>
          <p:nvPr/>
        </p:nvCxnSpPr>
        <p:spPr>
          <a:xfrm flipH="1">
            <a:off x="8138782" y="4876184"/>
            <a:ext cx="842340" cy="63174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 зі стрілкою 54">
            <a:extLst>
              <a:ext uri="{FF2B5EF4-FFF2-40B4-BE49-F238E27FC236}">
                <a16:creationId xmlns:a16="http://schemas.microsoft.com/office/drawing/2014/main" id="{73455B0D-F193-6351-90D2-497E15BE8E29}"/>
              </a:ext>
            </a:extLst>
          </p:cNvPr>
          <p:cNvCxnSpPr>
            <a:cxnSpLocks/>
          </p:cNvCxnSpPr>
          <p:nvPr/>
        </p:nvCxnSpPr>
        <p:spPr>
          <a:xfrm flipH="1">
            <a:off x="9453641" y="4337205"/>
            <a:ext cx="1847292" cy="118227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 зі стрілкою 56">
            <a:extLst>
              <a:ext uri="{FF2B5EF4-FFF2-40B4-BE49-F238E27FC236}">
                <a16:creationId xmlns:a16="http://schemas.microsoft.com/office/drawing/2014/main" id="{D4D00BDF-8309-CF36-8871-04F426042A8D}"/>
              </a:ext>
            </a:extLst>
          </p:cNvPr>
          <p:cNvCxnSpPr>
            <a:cxnSpLocks/>
          </p:cNvCxnSpPr>
          <p:nvPr/>
        </p:nvCxnSpPr>
        <p:spPr>
          <a:xfrm flipH="1">
            <a:off x="3742018" y="4326142"/>
            <a:ext cx="323977" cy="1210252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52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6" grpId="0"/>
      <p:bldP spid="30" grpId="0"/>
      <p:bldP spid="34" grpId="0"/>
      <p:bldP spid="38" grpId="0"/>
      <p:bldP spid="41" grpId="0"/>
      <p:bldP spid="43" grpId="0"/>
      <p:bldP spid="45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4"/>
          <p:cNvSpPr/>
          <p:nvPr/>
        </p:nvSpPr>
        <p:spPr>
          <a:xfrm>
            <a:off x="5723241" y="994737"/>
            <a:ext cx="4765772" cy="5300736"/>
          </a:xfrm>
          <a:custGeom>
            <a:avLst/>
            <a:gdLst/>
            <a:ahLst/>
            <a:cxnLst/>
            <a:rect l="l" t="t" r="r" b="b"/>
            <a:pathLst>
              <a:path w="9661617" h="9932504">
                <a:moveTo>
                  <a:pt x="0" y="0"/>
                </a:moveTo>
                <a:lnTo>
                  <a:pt x="9661617" y="0"/>
                </a:lnTo>
                <a:lnTo>
                  <a:pt x="9661617" y="9932503"/>
                </a:lnTo>
                <a:lnTo>
                  <a:pt x="0" y="99325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14733" y="494529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Повідомлення теми та завдань уроку</a:t>
            </a:r>
          </a:p>
        </p:txBody>
      </p:sp>
      <p:sp>
        <p:nvSpPr>
          <p:cNvPr id="7" name="TextBox 6"/>
          <p:cNvSpPr txBox="1"/>
          <p:nvPr/>
        </p:nvSpPr>
        <p:spPr>
          <a:xfrm rot="253088">
            <a:off x="5967317" y="2365887"/>
            <a:ext cx="41426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Сьогодні  на уроці ми дізнаємося, яким чином легко і просто можна додавати і віднімати число 5.</a:t>
            </a:r>
          </a:p>
        </p:txBody>
      </p:sp>
      <p:sp>
        <p:nvSpPr>
          <p:cNvPr id="9" name="Freeform 5"/>
          <p:cNvSpPr/>
          <p:nvPr/>
        </p:nvSpPr>
        <p:spPr>
          <a:xfrm>
            <a:off x="506442" y="1236413"/>
            <a:ext cx="4167158" cy="5082943"/>
          </a:xfrm>
          <a:custGeom>
            <a:avLst/>
            <a:gdLst/>
            <a:ahLst/>
            <a:cxnLst/>
            <a:rect l="l" t="t" r="r" b="b"/>
            <a:pathLst>
              <a:path w="5869039" h="9356439">
                <a:moveTo>
                  <a:pt x="0" y="0"/>
                </a:moveTo>
                <a:lnTo>
                  <a:pt x="5869039" y="0"/>
                </a:lnTo>
                <a:lnTo>
                  <a:pt x="5869039" y="9356438"/>
                </a:lnTo>
                <a:lnTo>
                  <a:pt x="0" y="9356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58096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11">
            <a:extLst>
              <a:ext uri="{FF2B5EF4-FFF2-40B4-BE49-F238E27FC236}">
                <a16:creationId xmlns:a16="http://schemas.microsoft.com/office/drawing/2014/main" id="{07575E48-0BFF-65E4-0608-88BBED7E2F7C}"/>
              </a:ext>
            </a:extLst>
          </p:cNvPr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з підручником. Додавання і віднімання числа </a:t>
            </a:r>
            <a:r>
              <a:rPr lang="en-US" sz="2000" b="1" dirty="0" smtClean="0">
                <a:solidFill>
                  <a:schemeClr val="bg1"/>
                </a:solidFill>
              </a:rPr>
              <a:t>5</a:t>
            </a:r>
            <a:r>
              <a:rPr lang="uk-UA" sz="2000" b="1" dirty="0" smtClean="0">
                <a:solidFill>
                  <a:schemeClr val="bg1"/>
                </a:solidFill>
              </a:rPr>
              <a:t> (с.43 № 1)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uk-UA" sz="2000" b="1" dirty="0" smtClean="0">
                <a:solidFill>
                  <a:schemeClr val="bg1"/>
                </a:solidFill>
              </a:rPr>
              <a:t>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C376C1-2950-D779-66E7-C0BC16529BD5}"/>
              </a:ext>
            </a:extLst>
          </p:cNvPr>
          <p:cNvSpPr txBox="1"/>
          <p:nvPr/>
        </p:nvSpPr>
        <p:spPr>
          <a:xfrm>
            <a:off x="4316105" y="994566"/>
            <a:ext cx="684910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Полічи фігури в кожному рядку. 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Поясни, як утворені таблиці.</a:t>
            </a:r>
          </a:p>
        </p:txBody>
      </p:sp>
      <p:sp>
        <p:nvSpPr>
          <p:cNvPr id="9" name="Скругленная прямоугольная выноска 47">
            <a:extLst>
              <a:ext uri="{FF2B5EF4-FFF2-40B4-BE49-F238E27FC236}">
                <a16:creationId xmlns:a16="http://schemas.microsoft.com/office/drawing/2014/main" id="{594D563A-ACEA-D4B7-0769-17B55142686A}"/>
              </a:ext>
            </a:extLst>
          </p:cNvPr>
          <p:cNvSpPr/>
          <p:nvPr/>
        </p:nvSpPr>
        <p:spPr>
          <a:xfrm>
            <a:off x="1915574" y="1604229"/>
            <a:ext cx="3518575" cy="1347233"/>
          </a:xfrm>
          <a:prstGeom prst="wedgeRoundRectCallout">
            <a:avLst>
              <a:gd name="adj1" fmla="val -43005"/>
              <a:gd name="adj2" fmla="val 74915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Запам’ятай результати додавання і віднімання числа 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B6378199-8CBF-3742-A71D-2CADD57115C1}"/>
              </a:ext>
            </a:extLst>
          </p:cNvPr>
          <p:cNvSpPr/>
          <p:nvPr/>
        </p:nvSpPr>
        <p:spPr>
          <a:xfrm>
            <a:off x="9850170" y="2607972"/>
            <a:ext cx="1926454" cy="3652885"/>
          </a:xfrm>
          <a:prstGeom prst="roundRect">
            <a:avLst/>
          </a:prstGeom>
          <a:noFill/>
          <a:ln w="57150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AB8936-65B6-69F2-FE23-0A758BB769ED}"/>
              </a:ext>
            </a:extLst>
          </p:cNvPr>
          <p:cNvSpPr txBox="1"/>
          <p:nvPr/>
        </p:nvSpPr>
        <p:spPr>
          <a:xfrm>
            <a:off x="10009763" y="3157141"/>
            <a:ext cx="18184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6 –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7 –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8 –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3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9 –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10 –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B18CF70F-2856-5613-5705-3F7039924746}"/>
              </a:ext>
            </a:extLst>
          </p:cNvPr>
          <p:cNvSpPr/>
          <p:nvPr/>
        </p:nvSpPr>
        <p:spPr>
          <a:xfrm>
            <a:off x="7633367" y="2607972"/>
            <a:ext cx="1926454" cy="3652885"/>
          </a:xfrm>
          <a:prstGeom prst="roundRect">
            <a:avLst/>
          </a:prstGeom>
          <a:noFill/>
          <a:ln w="57150">
            <a:solidFill>
              <a:srgbClr val="FF99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B5A737-786C-B1A0-AE67-BE755F08C93C}"/>
              </a:ext>
            </a:extLst>
          </p:cNvPr>
          <p:cNvSpPr txBox="1"/>
          <p:nvPr/>
        </p:nvSpPr>
        <p:spPr>
          <a:xfrm>
            <a:off x="7742958" y="3160705"/>
            <a:ext cx="18213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1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6</a:t>
            </a:r>
          </a:p>
          <a:p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7</a:t>
            </a:r>
          </a:p>
          <a:p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3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8</a:t>
            </a:r>
          </a:p>
          <a:p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9</a:t>
            </a:r>
          </a:p>
          <a:p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+ 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</a:rPr>
              <a:t> = 10</a:t>
            </a:r>
          </a:p>
        </p:txBody>
      </p:sp>
      <p:sp>
        <p:nvSpPr>
          <p:cNvPr id="11" name="Рівнобедрений трикутник 10">
            <a:extLst>
              <a:ext uri="{FF2B5EF4-FFF2-40B4-BE49-F238E27FC236}">
                <a16:creationId xmlns:a16="http://schemas.microsoft.com/office/drawing/2014/main" id="{EAC10FF3-0655-E275-85B8-EDFAC6436697}"/>
              </a:ext>
            </a:extLst>
          </p:cNvPr>
          <p:cNvSpPr/>
          <p:nvPr/>
        </p:nvSpPr>
        <p:spPr>
          <a:xfrm>
            <a:off x="6925767" y="519166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5" name="Рівнобедрений трикутник 14">
            <a:extLst>
              <a:ext uri="{FF2B5EF4-FFF2-40B4-BE49-F238E27FC236}">
                <a16:creationId xmlns:a16="http://schemas.microsoft.com/office/drawing/2014/main" id="{A0269C13-E3CC-1FDA-F08D-55EB01DE1852}"/>
              </a:ext>
            </a:extLst>
          </p:cNvPr>
          <p:cNvSpPr/>
          <p:nvPr/>
        </p:nvSpPr>
        <p:spPr>
          <a:xfrm>
            <a:off x="6481525" y="519166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6" name="Рівнобедрений трикутник 15">
            <a:extLst>
              <a:ext uri="{FF2B5EF4-FFF2-40B4-BE49-F238E27FC236}">
                <a16:creationId xmlns:a16="http://schemas.microsoft.com/office/drawing/2014/main" id="{1744C8F5-13A6-FEC9-8E46-208F9F5AA7BA}"/>
              </a:ext>
            </a:extLst>
          </p:cNvPr>
          <p:cNvSpPr/>
          <p:nvPr/>
        </p:nvSpPr>
        <p:spPr>
          <a:xfrm>
            <a:off x="6037283" y="519166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7" name="Рівнобедрений трикутник 16">
            <a:extLst>
              <a:ext uri="{FF2B5EF4-FFF2-40B4-BE49-F238E27FC236}">
                <a16:creationId xmlns:a16="http://schemas.microsoft.com/office/drawing/2014/main" id="{1697C234-FC80-3C4B-091B-190823DF2741}"/>
              </a:ext>
            </a:extLst>
          </p:cNvPr>
          <p:cNvSpPr/>
          <p:nvPr/>
        </p:nvSpPr>
        <p:spPr>
          <a:xfrm>
            <a:off x="5607742" y="519166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8" name="Рівнобедрений трикутник 17">
            <a:extLst>
              <a:ext uri="{FF2B5EF4-FFF2-40B4-BE49-F238E27FC236}">
                <a16:creationId xmlns:a16="http://schemas.microsoft.com/office/drawing/2014/main" id="{1946E45A-236C-13F5-D7AC-A99BCD605367}"/>
              </a:ext>
            </a:extLst>
          </p:cNvPr>
          <p:cNvSpPr/>
          <p:nvPr/>
        </p:nvSpPr>
        <p:spPr>
          <a:xfrm>
            <a:off x="5190491" y="519166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9" name="Рівнобедрений трикутник 18">
            <a:extLst>
              <a:ext uri="{FF2B5EF4-FFF2-40B4-BE49-F238E27FC236}">
                <a16:creationId xmlns:a16="http://schemas.microsoft.com/office/drawing/2014/main" id="{7E27B146-073E-D3FD-9A44-4A89CA63B2CA}"/>
              </a:ext>
            </a:extLst>
          </p:cNvPr>
          <p:cNvSpPr/>
          <p:nvPr/>
        </p:nvSpPr>
        <p:spPr>
          <a:xfrm>
            <a:off x="4759744" y="519166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0" name="Рівнобедрений трикутник 19">
            <a:extLst>
              <a:ext uri="{FF2B5EF4-FFF2-40B4-BE49-F238E27FC236}">
                <a16:creationId xmlns:a16="http://schemas.microsoft.com/office/drawing/2014/main" id="{C629307D-59EB-3E4F-B19E-66551F1BA558}"/>
              </a:ext>
            </a:extLst>
          </p:cNvPr>
          <p:cNvSpPr/>
          <p:nvPr/>
        </p:nvSpPr>
        <p:spPr>
          <a:xfrm>
            <a:off x="4316105" y="519166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1" name="Рівнобедрений трикутник 20">
            <a:extLst>
              <a:ext uri="{FF2B5EF4-FFF2-40B4-BE49-F238E27FC236}">
                <a16:creationId xmlns:a16="http://schemas.microsoft.com/office/drawing/2014/main" id="{701E3621-00AF-8544-B43D-A64B1353899B}"/>
              </a:ext>
            </a:extLst>
          </p:cNvPr>
          <p:cNvSpPr/>
          <p:nvPr/>
        </p:nvSpPr>
        <p:spPr>
          <a:xfrm>
            <a:off x="3871863" y="519166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2" name="Рівнобедрений трикутник 21">
            <a:extLst>
              <a:ext uri="{FF2B5EF4-FFF2-40B4-BE49-F238E27FC236}">
                <a16:creationId xmlns:a16="http://schemas.microsoft.com/office/drawing/2014/main" id="{EBF07215-4C2F-9EBF-3F7B-3032DB785596}"/>
              </a:ext>
            </a:extLst>
          </p:cNvPr>
          <p:cNvSpPr/>
          <p:nvPr/>
        </p:nvSpPr>
        <p:spPr>
          <a:xfrm>
            <a:off x="3427621" y="519166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3" name="Рівнобедрений трикутник 22">
            <a:extLst>
              <a:ext uri="{FF2B5EF4-FFF2-40B4-BE49-F238E27FC236}">
                <a16:creationId xmlns:a16="http://schemas.microsoft.com/office/drawing/2014/main" id="{FC214865-33F4-111D-7AF2-BFCE999492C1}"/>
              </a:ext>
            </a:extLst>
          </p:cNvPr>
          <p:cNvSpPr/>
          <p:nvPr/>
        </p:nvSpPr>
        <p:spPr>
          <a:xfrm>
            <a:off x="2998080" y="519166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2" name="Рівнобедрений трикутник 81">
            <a:extLst>
              <a:ext uri="{FF2B5EF4-FFF2-40B4-BE49-F238E27FC236}">
                <a16:creationId xmlns:a16="http://schemas.microsoft.com/office/drawing/2014/main" id="{54698CF4-A77F-2F57-FD48-4E4193200ADE}"/>
              </a:ext>
            </a:extLst>
          </p:cNvPr>
          <p:cNvSpPr/>
          <p:nvPr/>
        </p:nvSpPr>
        <p:spPr>
          <a:xfrm>
            <a:off x="6925767" y="463667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3" name="Рівнобедрений трикутник 82">
            <a:extLst>
              <a:ext uri="{FF2B5EF4-FFF2-40B4-BE49-F238E27FC236}">
                <a16:creationId xmlns:a16="http://schemas.microsoft.com/office/drawing/2014/main" id="{B03CB94B-0E50-649F-6B9E-3FD25845AA83}"/>
              </a:ext>
            </a:extLst>
          </p:cNvPr>
          <p:cNvSpPr/>
          <p:nvPr/>
        </p:nvSpPr>
        <p:spPr>
          <a:xfrm>
            <a:off x="6481525" y="463667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4" name="Рівнобедрений трикутник 83">
            <a:extLst>
              <a:ext uri="{FF2B5EF4-FFF2-40B4-BE49-F238E27FC236}">
                <a16:creationId xmlns:a16="http://schemas.microsoft.com/office/drawing/2014/main" id="{1562D578-CC99-0E12-1251-5DE3B95803B0}"/>
              </a:ext>
            </a:extLst>
          </p:cNvPr>
          <p:cNvSpPr/>
          <p:nvPr/>
        </p:nvSpPr>
        <p:spPr>
          <a:xfrm>
            <a:off x="6037283" y="463667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5" name="Рівнобедрений трикутник 84">
            <a:extLst>
              <a:ext uri="{FF2B5EF4-FFF2-40B4-BE49-F238E27FC236}">
                <a16:creationId xmlns:a16="http://schemas.microsoft.com/office/drawing/2014/main" id="{F1958AB9-5BAA-D613-BBCB-079EF70862AE}"/>
              </a:ext>
            </a:extLst>
          </p:cNvPr>
          <p:cNvSpPr/>
          <p:nvPr/>
        </p:nvSpPr>
        <p:spPr>
          <a:xfrm>
            <a:off x="5607742" y="463667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6" name="Рівнобедрений трикутник 85">
            <a:extLst>
              <a:ext uri="{FF2B5EF4-FFF2-40B4-BE49-F238E27FC236}">
                <a16:creationId xmlns:a16="http://schemas.microsoft.com/office/drawing/2014/main" id="{5B2FDB35-C06C-E2CF-6964-544EDF1B8EED}"/>
              </a:ext>
            </a:extLst>
          </p:cNvPr>
          <p:cNvSpPr/>
          <p:nvPr/>
        </p:nvSpPr>
        <p:spPr>
          <a:xfrm>
            <a:off x="5190491" y="4636678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7" name="Рівнобедрений трикутник 86">
            <a:extLst>
              <a:ext uri="{FF2B5EF4-FFF2-40B4-BE49-F238E27FC236}">
                <a16:creationId xmlns:a16="http://schemas.microsoft.com/office/drawing/2014/main" id="{9C935A62-6F0C-EDDC-0E3C-D3F4527A11E2}"/>
              </a:ext>
            </a:extLst>
          </p:cNvPr>
          <p:cNvSpPr/>
          <p:nvPr/>
        </p:nvSpPr>
        <p:spPr>
          <a:xfrm>
            <a:off x="4759744" y="463667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8" name="Рівнобедрений трикутник 87">
            <a:extLst>
              <a:ext uri="{FF2B5EF4-FFF2-40B4-BE49-F238E27FC236}">
                <a16:creationId xmlns:a16="http://schemas.microsoft.com/office/drawing/2014/main" id="{26B3DAAF-9863-C4A0-9AD7-6A0171A13909}"/>
              </a:ext>
            </a:extLst>
          </p:cNvPr>
          <p:cNvSpPr/>
          <p:nvPr/>
        </p:nvSpPr>
        <p:spPr>
          <a:xfrm>
            <a:off x="4316105" y="463667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9" name="Рівнобедрений трикутник 88">
            <a:extLst>
              <a:ext uri="{FF2B5EF4-FFF2-40B4-BE49-F238E27FC236}">
                <a16:creationId xmlns:a16="http://schemas.microsoft.com/office/drawing/2014/main" id="{BC5258A3-E832-BD36-C375-1EAB1B94E838}"/>
              </a:ext>
            </a:extLst>
          </p:cNvPr>
          <p:cNvSpPr/>
          <p:nvPr/>
        </p:nvSpPr>
        <p:spPr>
          <a:xfrm>
            <a:off x="3871863" y="463667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0" name="Рівнобедрений трикутник 89">
            <a:extLst>
              <a:ext uri="{FF2B5EF4-FFF2-40B4-BE49-F238E27FC236}">
                <a16:creationId xmlns:a16="http://schemas.microsoft.com/office/drawing/2014/main" id="{98717FCB-8DA3-D1C5-EBC9-07EF65789ED7}"/>
              </a:ext>
            </a:extLst>
          </p:cNvPr>
          <p:cNvSpPr/>
          <p:nvPr/>
        </p:nvSpPr>
        <p:spPr>
          <a:xfrm>
            <a:off x="3427621" y="4636678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1" name="Рівнобедрений трикутник 90">
            <a:extLst>
              <a:ext uri="{FF2B5EF4-FFF2-40B4-BE49-F238E27FC236}">
                <a16:creationId xmlns:a16="http://schemas.microsoft.com/office/drawing/2014/main" id="{2D6D8B03-79A2-B000-84DC-1A3BAD51E437}"/>
              </a:ext>
            </a:extLst>
          </p:cNvPr>
          <p:cNvSpPr/>
          <p:nvPr/>
        </p:nvSpPr>
        <p:spPr>
          <a:xfrm>
            <a:off x="6925767" y="4159127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2" name="Рівнобедрений трикутник 91">
            <a:extLst>
              <a:ext uri="{FF2B5EF4-FFF2-40B4-BE49-F238E27FC236}">
                <a16:creationId xmlns:a16="http://schemas.microsoft.com/office/drawing/2014/main" id="{97B24028-443B-7D3A-FCF0-EA5FED1AE17F}"/>
              </a:ext>
            </a:extLst>
          </p:cNvPr>
          <p:cNvSpPr/>
          <p:nvPr/>
        </p:nvSpPr>
        <p:spPr>
          <a:xfrm>
            <a:off x="6481525" y="4159127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3" name="Рівнобедрений трикутник 92">
            <a:extLst>
              <a:ext uri="{FF2B5EF4-FFF2-40B4-BE49-F238E27FC236}">
                <a16:creationId xmlns:a16="http://schemas.microsoft.com/office/drawing/2014/main" id="{BB1466F7-96C5-559C-4806-6D87EBF8DD6F}"/>
              </a:ext>
            </a:extLst>
          </p:cNvPr>
          <p:cNvSpPr/>
          <p:nvPr/>
        </p:nvSpPr>
        <p:spPr>
          <a:xfrm>
            <a:off x="6037283" y="4159127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4" name="Рівнобедрений трикутник 93">
            <a:extLst>
              <a:ext uri="{FF2B5EF4-FFF2-40B4-BE49-F238E27FC236}">
                <a16:creationId xmlns:a16="http://schemas.microsoft.com/office/drawing/2014/main" id="{E0EDFD7E-EC5D-0CFA-A46C-BFE7A79E9627}"/>
              </a:ext>
            </a:extLst>
          </p:cNvPr>
          <p:cNvSpPr/>
          <p:nvPr/>
        </p:nvSpPr>
        <p:spPr>
          <a:xfrm>
            <a:off x="5607742" y="4159127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5" name="Рівнобедрений трикутник 94">
            <a:extLst>
              <a:ext uri="{FF2B5EF4-FFF2-40B4-BE49-F238E27FC236}">
                <a16:creationId xmlns:a16="http://schemas.microsoft.com/office/drawing/2014/main" id="{40B6B94B-75DE-B04B-4A76-D61C25016660}"/>
              </a:ext>
            </a:extLst>
          </p:cNvPr>
          <p:cNvSpPr/>
          <p:nvPr/>
        </p:nvSpPr>
        <p:spPr>
          <a:xfrm>
            <a:off x="5190491" y="4159127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6" name="Рівнобедрений трикутник 95">
            <a:extLst>
              <a:ext uri="{FF2B5EF4-FFF2-40B4-BE49-F238E27FC236}">
                <a16:creationId xmlns:a16="http://schemas.microsoft.com/office/drawing/2014/main" id="{112F0E60-77DB-F314-5B4C-36C7AFD080FE}"/>
              </a:ext>
            </a:extLst>
          </p:cNvPr>
          <p:cNvSpPr/>
          <p:nvPr/>
        </p:nvSpPr>
        <p:spPr>
          <a:xfrm>
            <a:off x="4759744" y="4159127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7" name="Рівнобедрений трикутник 96">
            <a:extLst>
              <a:ext uri="{FF2B5EF4-FFF2-40B4-BE49-F238E27FC236}">
                <a16:creationId xmlns:a16="http://schemas.microsoft.com/office/drawing/2014/main" id="{2DE45297-9239-46F7-DEC2-ACCB617B2F07}"/>
              </a:ext>
            </a:extLst>
          </p:cNvPr>
          <p:cNvSpPr/>
          <p:nvPr/>
        </p:nvSpPr>
        <p:spPr>
          <a:xfrm>
            <a:off x="4316105" y="4159127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8" name="Рівнобедрений трикутник 97">
            <a:extLst>
              <a:ext uri="{FF2B5EF4-FFF2-40B4-BE49-F238E27FC236}">
                <a16:creationId xmlns:a16="http://schemas.microsoft.com/office/drawing/2014/main" id="{C81AE3AF-C926-BC53-2844-7B29C6A557CE}"/>
              </a:ext>
            </a:extLst>
          </p:cNvPr>
          <p:cNvSpPr/>
          <p:nvPr/>
        </p:nvSpPr>
        <p:spPr>
          <a:xfrm>
            <a:off x="3871863" y="4159127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99" name="Рівнобедрений трикутник 98">
            <a:extLst>
              <a:ext uri="{FF2B5EF4-FFF2-40B4-BE49-F238E27FC236}">
                <a16:creationId xmlns:a16="http://schemas.microsoft.com/office/drawing/2014/main" id="{2C6B7727-0B17-F046-006C-2910C1214D65}"/>
              </a:ext>
            </a:extLst>
          </p:cNvPr>
          <p:cNvSpPr/>
          <p:nvPr/>
        </p:nvSpPr>
        <p:spPr>
          <a:xfrm>
            <a:off x="6925767" y="3681576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0" name="Рівнобедрений трикутник 99">
            <a:extLst>
              <a:ext uri="{FF2B5EF4-FFF2-40B4-BE49-F238E27FC236}">
                <a16:creationId xmlns:a16="http://schemas.microsoft.com/office/drawing/2014/main" id="{78C4D7E7-3475-F9EF-BAA9-2A45C896AE92}"/>
              </a:ext>
            </a:extLst>
          </p:cNvPr>
          <p:cNvSpPr/>
          <p:nvPr/>
        </p:nvSpPr>
        <p:spPr>
          <a:xfrm>
            <a:off x="6481525" y="3681576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1" name="Рівнобедрений трикутник 100">
            <a:extLst>
              <a:ext uri="{FF2B5EF4-FFF2-40B4-BE49-F238E27FC236}">
                <a16:creationId xmlns:a16="http://schemas.microsoft.com/office/drawing/2014/main" id="{577CD6EE-43B4-8D95-1175-A62002E19658}"/>
              </a:ext>
            </a:extLst>
          </p:cNvPr>
          <p:cNvSpPr/>
          <p:nvPr/>
        </p:nvSpPr>
        <p:spPr>
          <a:xfrm>
            <a:off x="6037283" y="3681576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2" name="Рівнобедрений трикутник 101">
            <a:extLst>
              <a:ext uri="{FF2B5EF4-FFF2-40B4-BE49-F238E27FC236}">
                <a16:creationId xmlns:a16="http://schemas.microsoft.com/office/drawing/2014/main" id="{F6C193A0-ADDE-6BB6-339F-0EA9F4C69B6F}"/>
              </a:ext>
            </a:extLst>
          </p:cNvPr>
          <p:cNvSpPr/>
          <p:nvPr/>
        </p:nvSpPr>
        <p:spPr>
          <a:xfrm>
            <a:off x="5607742" y="3681576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3" name="Рівнобедрений трикутник 102">
            <a:extLst>
              <a:ext uri="{FF2B5EF4-FFF2-40B4-BE49-F238E27FC236}">
                <a16:creationId xmlns:a16="http://schemas.microsoft.com/office/drawing/2014/main" id="{2BC03034-5566-CEAB-797F-06656F0C59CD}"/>
              </a:ext>
            </a:extLst>
          </p:cNvPr>
          <p:cNvSpPr/>
          <p:nvPr/>
        </p:nvSpPr>
        <p:spPr>
          <a:xfrm>
            <a:off x="5190491" y="3681576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4" name="Рівнобедрений трикутник 103">
            <a:extLst>
              <a:ext uri="{FF2B5EF4-FFF2-40B4-BE49-F238E27FC236}">
                <a16:creationId xmlns:a16="http://schemas.microsoft.com/office/drawing/2014/main" id="{8287F473-61F8-F807-6F71-F158F448A381}"/>
              </a:ext>
            </a:extLst>
          </p:cNvPr>
          <p:cNvSpPr/>
          <p:nvPr/>
        </p:nvSpPr>
        <p:spPr>
          <a:xfrm>
            <a:off x="4759744" y="3681576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5" name="Рівнобедрений трикутник 104">
            <a:extLst>
              <a:ext uri="{FF2B5EF4-FFF2-40B4-BE49-F238E27FC236}">
                <a16:creationId xmlns:a16="http://schemas.microsoft.com/office/drawing/2014/main" id="{5126EDDF-1D65-0720-F967-B5D468542E26}"/>
              </a:ext>
            </a:extLst>
          </p:cNvPr>
          <p:cNvSpPr/>
          <p:nvPr/>
        </p:nvSpPr>
        <p:spPr>
          <a:xfrm>
            <a:off x="4316105" y="3681576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6" name="Рівнобедрений трикутник 105">
            <a:extLst>
              <a:ext uri="{FF2B5EF4-FFF2-40B4-BE49-F238E27FC236}">
                <a16:creationId xmlns:a16="http://schemas.microsoft.com/office/drawing/2014/main" id="{01BBEEF1-0316-15D7-614E-56523EC9321A}"/>
              </a:ext>
            </a:extLst>
          </p:cNvPr>
          <p:cNvSpPr/>
          <p:nvPr/>
        </p:nvSpPr>
        <p:spPr>
          <a:xfrm>
            <a:off x="6925767" y="3204025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7" name="Рівнобедрений трикутник 106">
            <a:extLst>
              <a:ext uri="{FF2B5EF4-FFF2-40B4-BE49-F238E27FC236}">
                <a16:creationId xmlns:a16="http://schemas.microsoft.com/office/drawing/2014/main" id="{85EB5D64-E410-CE6C-08AE-F17217C36702}"/>
              </a:ext>
            </a:extLst>
          </p:cNvPr>
          <p:cNvSpPr/>
          <p:nvPr/>
        </p:nvSpPr>
        <p:spPr>
          <a:xfrm>
            <a:off x="6481525" y="3204025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8" name="Рівнобедрений трикутник 107">
            <a:extLst>
              <a:ext uri="{FF2B5EF4-FFF2-40B4-BE49-F238E27FC236}">
                <a16:creationId xmlns:a16="http://schemas.microsoft.com/office/drawing/2014/main" id="{63ABDF97-9C3F-7A52-0ABB-5D809F67894E}"/>
              </a:ext>
            </a:extLst>
          </p:cNvPr>
          <p:cNvSpPr/>
          <p:nvPr/>
        </p:nvSpPr>
        <p:spPr>
          <a:xfrm>
            <a:off x="6037283" y="3204025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09" name="Рівнобедрений трикутник 108">
            <a:extLst>
              <a:ext uri="{FF2B5EF4-FFF2-40B4-BE49-F238E27FC236}">
                <a16:creationId xmlns:a16="http://schemas.microsoft.com/office/drawing/2014/main" id="{E31905FA-C2C1-6CB2-C49B-3098BE6F4DFE}"/>
              </a:ext>
            </a:extLst>
          </p:cNvPr>
          <p:cNvSpPr/>
          <p:nvPr/>
        </p:nvSpPr>
        <p:spPr>
          <a:xfrm>
            <a:off x="5607742" y="3204025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0" name="Рівнобедрений трикутник 109">
            <a:extLst>
              <a:ext uri="{FF2B5EF4-FFF2-40B4-BE49-F238E27FC236}">
                <a16:creationId xmlns:a16="http://schemas.microsoft.com/office/drawing/2014/main" id="{6A592325-39FF-6061-8AFE-FC9949C86EA2}"/>
              </a:ext>
            </a:extLst>
          </p:cNvPr>
          <p:cNvSpPr/>
          <p:nvPr/>
        </p:nvSpPr>
        <p:spPr>
          <a:xfrm>
            <a:off x="5190491" y="3204025"/>
            <a:ext cx="417251" cy="400111"/>
          </a:xfrm>
          <a:prstGeom prst="triangle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1" name="Рівнобедрений трикутник 110">
            <a:extLst>
              <a:ext uri="{FF2B5EF4-FFF2-40B4-BE49-F238E27FC236}">
                <a16:creationId xmlns:a16="http://schemas.microsoft.com/office/drawing/2014/main" id="{56DEF4EC-471F-E731-5DDB-A77020DD8A0F}"/>
              </a:ext>
            </a:extLst>
          </p:cNvPr>
          <p:cNvSpPr/>
          <p:nvPr/>
        </p:nvSpPr>
        <p:spPr>
          <a:xfrm>
            <a:off x="4759744" y="3204025"/>
            <a:ext cx="417251" cy="400111"/>
          </a:xfrm>
          <a:prstGeom prst="triangle">
            <a:avLst/>
          </a:prstGeom>
          <a:solidFill>
            <a:srgbClr val="FF99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3" name="Freeform 3"/>
          <p:cNvSpPr/>
          <p:nvPr/>
        </p:nvSpPr>
        <p:spPr>
          <a:xfrm>
            <a:off x="183415" y="2408710"/>
            <a:ext cx="1803319" cy="3150137"/>
          </a:xfrm>
          <a:custGeom>
            <a:avLst/>
            <a:gdLst/>
            <a:ahLst/>
            <a:cxnLst/>
            <a:rect l="l" t="t" r="r" b="b"/>
            <a:pathLst>
              <a:path w="4525710" h="7194048">
                <a:moveTo>
                  <a:pt x="0" y="0"/>
                </a:moveTo>
                <a:lnTo>
                  <a:pt x="4525710" y="0"/>
                </a:lnTo>
                <a:lnTo>
                  <a:pt x="4525710" y="7194048"/>
                </a:lnTo>
                <a:lnTo>
                  <a:pt x="0" y="71940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7291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5" fill="hold">
                      <p:stCondLst>
                        <p:cond delay="indefinite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0" fill="hold">
                      <p:stCondLst>
                        <p:cond delay="indefinite"/>
                      </p:stCondLst>
                      <p:childTnLst>
                        <p:par>
                          <p:cTn id="651" fill="hold">
                            <p:stCondLst>
                              <p:cond delay="0"/>
                            </p:stCondLst>
                            <p:childTnLst>
                              <p:par>
                                <p:cTn id="6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5" fill="hold">
                      <p:stCondLst>
                        <p:cond delay="indefinite"/>
                      </p:stCondLst>
                      <p:childTnLst>
                        <p:par>
                          <p:cTn id="656" fill="hold">
                            <p:stCondLst>
                              <p:cond delay="0"/>
                            </p:stCondLst>
                            <p:childTnLst>
                              <p:par>
                                <p:cTn id="6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9" name="Скругленная прямоугольная выноска 19">
            <a:extLst>
              <a:ext uri="{FF2B5EF4-FFF2-40B4-BE49-F238E27FC236}">
                <a16:creationId xmlns:a16="http://schemas.microsoft.com/office/drawing/2014/main" id="{3A6126BD-B88F-EAC5-FD56-501F7E9C3790}"/>
              </a:ext>
            </a:extLst>
          </p:cNvPr>
          <p:cNvSpPr/>
          <p:nvPr/>
        </p:nvSpPr>
        <p:spPr>
          <a:xfrm>
            <a:off x="3819203" y="1148607"/>
            <a:ext cx="7100331" cy="759557"/>
          </a:xfrm>
          <a:prstGeom prst="wedgeRoundRectCallout">
            <a:avLst>
              <a:gd name="adj1" fmla="val -49015"/>
              <a:gd name="adj2" fmla="val 89744"/>
              <a:gd name="adj3" fmla="val 16667"/>
            </a:avLst>
          </a:prstGeom>
          <a:gradFill flip="none" rotWithShape="1">
            <a:gsLst>
              <a:gs pos="0">
                <a:srgbClr val="00B55C">
                  <a:tint val="66000"/>
                  <a:satMod val="160000"/>
                </a:srgbClr>
              </a:gs>
              <a:gs pos="50000">
                <a:srgbClr val="00B55C">
                  <a:tint val="44500"/>
                  <a:satMod val="160000"/>
                </a:srgbClr>
              </a:gs>
              <a:gs pos="100000">
                <a:srgbClr val="00B55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Прочитай вирази, які можна скласти за малюнком.</a:t>
            </a:r>
          </a:p>
        </p:txBody>
      </p:sp>
      <p:sp>
        <p:nvSpPr>
          <p:cNvPr id="48" name="Прямоугольник 11">
            <a:extLst>
              <a:ext uri="{FF2B5EF4-FFF2-40B4-BE49-F238E27FC236}">
                <a16:creationId xmlns:a16="http://schemas.microsoft.com/office/drawing/2014/main" id="{7ECD6487-75FF-5B6D-4491-E74FA0F04F2E}"/>
              </a:ext>
            </a:extLst>
          </p:cNvPr>
          <p:cNvSpPr/>
          <p:nvPr/>
        </p:nvSpPr>
        <p:spPr>
          <a:xfrm>
            <a:off x="3314733" y="389940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з підручником.</a:t>
            </a:r>
            <a:r>
              <a:rPr lang="uk-UA" sz="2000" b="1" dirty="0">
                <a:solidFill>
                  <a:srgbClr val="222A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Складання виразів за 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малюнком</a:t>
            </a:r>
            <a:r>
              <a:rPr lang="uk-UA" sz="2000" b="1" dirty="0">
                <a:solidFill>
                  <a:prstClr val="white"/>
                </a:solidFill>
              </a:rPr>
              <a:t> (с.43 </a:t>
            </a:r>
            <a:r>
              <a:rPr lang="uk-UA" sz="2000" b="1" dirty="0" smtClean="0">
                <a:solidFill>
                  <a:prstClr val="white"/>
                </a:solidFill>
              </a:rPr>
              <a:t>№ 2)</a:t>
            </a:r>
            <a:r>
              <a:rPr lang="uk-UA" sz="2000" b="1" dirty="0" smtClean="0">
                <a:solidFill>
                  <a:schemeClr val="bg1"/>
                </a:solidFill>
              </a:rPr>
              <a:t>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24" name="Picture 4" descr="Apple значок - ico,png,icns,Бесплатные иконки скачать">
            <a:extLst>
              <a:ext uri="{FF2B5EF4-FFF2-40B4-BE49-F238E27FC236}">
                <a16:creationId xmlns:a16="http://schemas.microsoft.com/office/drawing/2014/main" id="{B85D6F26-A811-64CD-A8D7-19B925375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911" y="2673103"/>
            <a:ext cx="1347824" cy="134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Желтое яблоко Бесплатная 3d модель - .Max, .Vray - Open3dModel - 192554">
            <a:extLst>
              <a:ext uri="{FF2B5EF4-FFF2-40B4-BE49-F238E27FC236}">
                <a16:creationId xmlns:a16="http://schemas.microsoft.com/office/drawing/2014/main" id="{C1C26A34-CF40-A57A-81AA-8E45DD484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176" y="2569532"/>
            <a:ext cx="1835709" cy="137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Желтое яблоко Бесплатная 3d модель - .Max, .Vray - Open3dModel - 192554">
            <a:extLst>
              <a:ext uri="{FF2B5EF4-FFF2-40B4-BE49-F238E27FC236}">
                <a16:creationId xmlns:a16="http://schemas.microsoft.com/office/drawing/2014/main" id="{E4B43BD4-4FAD-0C68-E13D-00B23FF55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098" y="2569532"/>
            <a:ext cx="1835709" cy="137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Желтое яблоко Бесплатная 3d модель - .Max, .Vray - Open3dModel - 192554">
            <a:extLst>
              <a:ext uri="{FF2B5EF4-FFF2-40B4-BE49-F238E27FC236}">
                <a16:creationId xmlns:a16="http://schemas.microsoft.com/office/drawing/2014/main" id="{940471F8-E4B2-C141-6815-F5E2C8252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443" y="2569532"/>
            <a:ext cx="1835709" cy="137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Желтое яблоко Бесплатная 3d модель - .Max, .Vray - Open3dModel - 192554">
            <a:extLst>
              <a:ext uri="{FF2B5EF4-FFF2-40B4-BE49-F238E27FC236}">
                <a16:creationId xmlns:a16="http://schemas.microsoft.com/office/drawing/2014/main" id="{AFF387B9-75E3-FCAD-F6B7-5B2C0855F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69532"/>
            <a:ext cx="1835709" cy="137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Apple значок - ico,png,icns,Бесплатные иконки скачать">
            <a:extLst>
              <a:ext uri="{FF2B5EF4-FFF2-40B4-BE49-F238E27FC236}">
                <a16:creationId xmlns:a16="http://schemas.microsoft.com/office/drawing/2014/main" id="{8668EFA0-2A35-7F90-74E1-47BA69625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989" y="2673103"/>
            <a:ext cx="1347824" cy="134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Apple значок - ico,png,icns,Бесплатные иконки скачать">
            <a:extLst>
              <a:ext uri="{FF2B5EF4-FFF2-40B4-BE49-F238E27FC236}">
                <a16:creationId xmlns:a16="http://schemas.microsoft.com/office/drawing/2014/main" id="{3E476673-88D5-EB25-F76A-F076918B7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083" y="2673103"/>
            <a:ext cx="1347824" cy="134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кутник: округлені кути 40">
            <a:extLst>
              <a:ext uri="{FF2B5EF4-FFF2-40B4-BE49-F238E27FC236}">
                <a16:creationId xmlns:a16="http://schemas.microsoft.com/office/drawing/2014/main" id="{D7A303B2-BF7E-DA9D-E570-66EAFE407F2D}"/>
              </a:ext>
            </a:extLst>
          </p:cNvPr>
          <p:cNvSpPr/>
          <p:nvPr/>
        </p:nvSpPr>
        <p:spPr>
          <a:xfrm>
            <a:off x="2608032" y="4136989"/>
            <a:ext cx="2192785" cy="7456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 4 + 3 =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2" name="Прямокутник: округлені кути 41">
            <a:extLst>
              <a:ext uri="{FF2B5EF4-FFF2-40B4-BE49-F238E27FC236}">
                <a16:creationId xmlns:a16="http://schemas.microsoft.com/office/drawing/2014/main" id="{FC262F45-59BE-8C5D-99E8-76B7FE96D66D}"/>
              </a:ext>
            </a:extLst>
          </p:cNvPr>
          <p:cNvSpPr/>
          <p:nvPr/>
        </p:nvSpPr>
        <p:spPr>
          <a:xfrm>
            <a:off x="5916226" y="4136989"/>
            <a:ext cx="2192785" cy="7456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 7 – 3 =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3" name="Прямокутник: округлені кути 42">
            <a:extLst>
              <a:ext uri="{FF2B5EF4-FFF2-40B4-BE49-F238E27FC236}">
                <a16:creationId xmlns:a16="http://schemas.microsoft.com/office/drawing/2014/main" id="{7F288AAB-4157-2DE0-1948-96290C20E927}"/>
              </a:ext>
            </a:extLst>
          </p:cNvPr>
          <p:cNvSpPr/>
          <p:nvPr/>
        </p:nvSpPr>
        <p:spPr>
          <a:xfrm>
            <a:off x="9224420" y="4136989"/>
            <a:ext cx="2192785" cy="74567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 7 – 4 =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4" name="Скругленная прямоугольная выноска 19">
            <a:extLst>
              <a:ext uri="{FF2B5EF4-FFF2-40B4-BE49-F238E27FC236}">
                <a16:creationId xmlns:a16="http://schemas.microsoft.com/office/drawing/2014/main" id="{EB10D3AB-E15F-4C02-60A2-42B22C486F32}"/>
              </a:ext>
            </a:extLst>
          </p:cNvPr>
          <p:cNvSpPr/>
          <p:nvPr/>
        </p:nvSpPr>
        <p:spPr>
          <a:xfrm>
            <a:off x="3632772" y="5625698"/>
            <a:ext cx="7100331" cy="878263"/>
          </a:xfrm>
          <a:prstGeom prst="wedgeRoundRectCallout">
            <a:avLst>
              <a:gd name="adj1" fmla="val -49140"/>
              <a:gd name="adj2" fmla="val -85575"/>
              <a:gd name="adj3" fmla="val 16667"/>
            </a:avLst>
          </a:prstGeom>
          <a:gradFill flip="none" rotWithShape="1">
            <a:gsLst>
              <a:gs pos="0">
                <a:srgbClr val="00B55C">
                  <a:tint val="66000"/>
                  <a:satMod val="160000"/>
                </a:srgbClr>
              </a:gs>
              <a:gs pos="50000">
                <a:srgbClr val="00B55C">
                  <a:tint val="44500"/>
                  <a:satMod val="160000"/>
                </a:srgbClr>
              </a:gs>
              <a:gs pos="100000">
                <a:srgbClr val="00B55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 ці вирази. </a:t>
            </a:r>
          </a:p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Що в них спільного й що відмінного?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7806B2-2CDB-4CF8-EDF8-84F4C2B5B5DF}"/>
              </a:ext>
            </a:extLst>
          </p:cNvPr>
          <p:cNvSpPr txBox="1"/>
          <p:nvPr/>
        </p:nvSpPr>
        <p:spPr>
          <a:xfrm>
            <a:off x="4245249" y="4155884"/>
            <a:ext cx="555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24EAF92-3BA7-8D02-A49F-5C12C990D1E5}"/>
              </a:ext>
            </a:extLst>
          </p:cNvPr>
          <p:cNvSpPr txBox="1"/>
          <p:nvPr/>
        </p:nvSpPr>
        <p:spPr>
          <a:xfrm>
            <a:off x="7553443" y="4155884"/>
            <a:ext cx="555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ABC35AA-673D-9CD3-4131-3438373A75C0}"/>
              </a:ext>
            </a:extLst>
          </p:cNvPr>
          <p:cNvSpPr txBox="1"/>
          <p:nvPr/>
        </p:nvSpPr>
        <p:spPr>
          <a:xfrm>
            <a:off x="10841995" y="4155884"/>
            <a:ext cx="555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3</a:t>
            </a:r>
            <a:endParaRPr lang="ru-UA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2075C6DD-ACAA-4EED-BBBD-48F0B7FC9D1F}"/>
              </a:ext>
            </a:extLst>
          </p:cNvPr>
          <p:cNvSpPr/>
          <p:nvPr/>
        </p:nvSpPr>
        <p:spPr>
          <a:xfrm>
            <a:off x="2656980" y="4256915"/>
            <a:ext cx="555568" cy="523753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414F63F7-9736-39DC-D807-E7F33F5570A9}"/>
              </a:ext>
            </a:extLst>
          </p:cNvPr>
          <p:cNvSpPr/>
          <p:nvPr/>
        </p:nvSpPr>
        <p:spPr>
          <a:xfrm>
            <a:off x="7553443" y="4256915"/>
            <a:ext cx="555568" cy="523753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2" name="Овал 51">
            <a:extLst>
              <a:ext uri="{FF2B5EF4-FFF2-40B4-BE49-F238E27FC236}">
                <a16:creationId xmlns:a16="http://schemas.microsoft.com/office/drawing/2014/main" id="{22FB66B3-2088-133A-016A-FB264A0F3B15}"/>
              </a:ext>
            </a:extLst>
          </p:cNvPr>
          <p:cNvSpPr/>
          <p:nvPr/>
        </p:nvSpPr>
        <p:spPr>
          <a:xfrm>
            <a:off x="10043028" y="4256915"/>
            <a:ext cx="555568" cy="523753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3" name="Овал 52">
            <a:extLst>
              <a:ext uri="{FF2B5EF4-FFF2-40B4-BE49-F238E27FC236}">
                <a16:creationId xmlns:a16="http://schemas.microsoft.com/office/drawing/2014/main" id="{B08A50CC-62BC-B4D2-3828-E22DD9EAE3D5}"/>
              </a:ext>
            </a:extLst>
          </p:cNvPr>
          <p:cNvSpPr/>
          <p:nvPr/>
        </p:nvSpPr>
        <p:spPr>
          <a:xfrm>
            <a:off x="3455947" y="4256915"/>
            <a:ext cx="555568" cy="523753"/>
          </a:xfrm>
          <a:prstGeom prst="ellipse">
            <a:avLst/>
          </a:prstGeom>
          <a:noFill/>
          <a:ln w="38100">
            <a:solidFill>
              <a:srgbClr val="FF481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4" name="Овал 53">
            <a:extLst>
              <a:ext uri="{FF2B5EF4-FFF2-40B4-BE49-F238E27FC236}">
                <a16:creationId xmlns:a16="http://schemas.microsoft.com/office/drawing/2014/main" id="{19EF1FF6-FC21-F8C5-E790-25EFB7527E3A}"/>
              </a:ext>
            </a:extLst>
          </p:cNvPr>
          <p:cNvSpPr/>
          <p:nvPr/>
        </p:nvSpPr>
        <p:spPr>
          <a:xfrm>
            <a:off x="4203209" y="4256915"/>
            <a:ext cx="555568" cy="523753"/>
          </a:xfrm>
          <a:prstGeom prst="ellipse">
            <a:avLst/>
          </a:prstGeom>
          <a:noFill/>
          <a:ln w="38100">
            <a:solidFill>
              <a:srgbClr val="0066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5" name="Овал 54">
            <a:extLst>
              <a:ext uri="{FF2B5EF4-FFF2-40B4-BE49-F238E27FC236}">
                <a16:creationId xmlns:a16="http://schemas.microsoft.com/office/drawing/2014/main" id="{B88AB3D9-C99E-0677-6217-7A9AF9064C63}"/>
              </a:ext>
            </a:extLst>
          </p:cNvPr>
          <p:cNvSpPr/>
          <p:nvPr/>
        </p:nvSpPr>
        <p:spPr>
          <a:xfrm>
            <a:off x="5971363" y="4256915"/>
            <a:ext cx="555568" cy="523753"/>
          </a:xfrm>
          <a:prstGeom prst="ellipse">
            <a:avLst/>
          </a:prstGeom>
          <a:noFill/>
          <a:ln w="38100">
            <a:solidFill>
              <a:srgbClr val="0066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6" name="Овал 55">
            <a:extLst>
              <a:ext uri="{FF2B5EF4-FFF2-40B4-BE49-F238E27FC236}">
                <a16:creationId xmlns:a16="http://schemas.microsoft.com/office/drawing/2014/main" id="{C0F9BE03-F613-0F74-AC6D-B4F9CAB6F28B}"/>
              </a:ext>
            </a:extLst>
          </p:cNvPr>
          <p:cNvSpPr/>
          <p:nvPr/>
        </p:nvSpPr>
        <p:spPr>
          <a:xfrm>
            <a:off x="6754476" y="4256915"/>
            <a:ext cx="555568" cy="523753"/>
          </a:xfrm>
          <a:prstGeom prst="ellipse">
            <a:avLst/>
          </a:prstGeom>
          <a:noFill/>
          <a:ln w="38100">
            <a:solidFill>
              <a:srgbClr val="FF481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id="{4D92DA02-C7A8-B58D-EAE4-CC9987840D5B}"/>
              </a:ext>
            </a:extLst>
          </p:cNvPr>
          <p:cNvSpPr/>
          <p:nvPr/>
        </p:nvSpPr>
        <p:spPr>
          <a:xfrm>
            <a:off x="9306184" y="4256915"/>
            <a:ext cx="555568" cy="523753"/>
          </a:xfrm>
          <a:prstGeom prst="ellipse">
            <a:avLst/>
          </a:prstGeom>
          <a:noFill/>
          <a:ln w="38100">
            <a:solidFill>
              <a:srgbClr val="0066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8" name="Овал 57">
            <a:extLst>
              <a:ext uri="{FF2B5EF4-FFF2-40B4-BE49-F238E27FC236}">
                <a16:creationId xmlns:a16="http://schemas.microsoft.com/office/drawing/2014/main" id="{B6D2066E-4CBA-BAD6-26EE-DD8CE50CB6DD}"/>
              </a:ext>
            </a:extLst>
          </p:cNvPr>
          <p:cNvSpPr/>
          <p:nvPr/>
        </p:nvSpPr>
        <p:spPr>
          <a:xfrm>
            <a:off x="10822353" y="4256915"/>
            <a:ext cx="555568" cy="523753"/>
          </a:xfrm>
          <a:prstGeom prst="ellipse">
            <a:avLst/>
          </a:prstGeom>
          <a:noFill/>
          <a:ln w="38100">
            <a:solidFill>
              <a:srgbClr val="FF481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1" name="Freeform 3"/>
          <p:cNvSpPr/>
          <p:nvPr/>
        </p:nvSpPr>
        <p:spPr>
          <a:xfrm>
            <a:off x="517391" y="1771946"/>
            <a:ext cx="1803319" cy="3150137"/>
          </a:xfrm>
          <a:custGeom>
            <a:avLst/>
            <a:gdLst/>
            <a:ahLst/>
            <a:cxnLst/>
            <a:rect l="l" t="t" r="r" b="b"/>
            <a:pathLst>
              <a:path w="4525710" h="7194048">
                <a:moveTo>
                  <a:pt x="0" y="0"/>
                </a:moveTo>
                <a:lnTo>
                  <a:pt x="4525710" y="0"/>
                </a:lnTo>
                <a:lnTo>
                  <a:pt x="4525710" y="7194048"/>
                </a:lnTo>
                <a:lnTo>
                  <a:pt x="0" y="71940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28099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41" grpId="0" animBg="1"/>
      <p:bldP spid="42" grpId="0" animBg="1"/>
      <p:bldP spid="43" grpId="0" animBg="1"/>
      <p:bldP spid="44" grpId="0" animBg="1"/>
      <p:bldP spid="4" grpId="0"/>
      <p:bldP spid="49" grpId="0"/>
      <p:bldP spid="50" grpId="0"/>
      <p:bldP spid="5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t>30.05.2024</a:t>
            </a:fld>
            <a:endParaRPr lang="ru-RU"/>
          </a:p>
        </p:txBody>
      </p:sp>
      <p:pic>
        <p:nvPicPr>
          <p:cNvPr id="3" name="Руханка КРУАСАН – Фізкультхвилинки і Дитячі Пісні – З Любов'ю до Діте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2509" y="187036"/>
            <a:ext cx="11545455" cy="649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6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 4"/>
          <p:cNvSpPr/>
          <p:nvPr/>
        </p:nvSpPr>
        <p:spPr>
          <a:xfrm>
            <a:off x="187703" y="1016917"/>
            <a:ext cx="2843593" cy="4272243"/>
          </a:xfrm>
          <a:custGeom>
            <a:avLst/>
            <a:gdLst/>
            <a:ahLst/>
            <a:cxnLst/>
            <a:rect l="l" t="t" r="r" b="b"/>
            <a:pathLst>
              <a:path w="9115868" h="8956340">
                <a:moveTo>
                  <a:pt x="0" y="0"/>
                </a:moveTo>
                <a:lnTo>
                  <a:pt x="9115868" y="0"/>
                </a:lnTo>
                <a:lnTo>
                  <a:pt x="9115868" y="8956340"/>
                </a:lnTo>
                <a:lnTo>
                  <a:pt x="0" y="89563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4"/>
          <p:cNvSpPr/>
          <p:nvPr/>
        </p:nvSpPr>
        <p:spPr>
          <a:xfrm>
            <a:off x="3172438" y="994736"/>
            <a:ext cx="2843593" cy="4272243"/>
          </a:xfrm>
          <a:custGeom>
            <a:avLst/>
            <a:gdLst/>
            <a:ahLst/>
            <a:cxnLst/>
            <a:rect l="l" t="t" r="r" b="b"/>
            <a:pathLst>
              <a:path w="9115868" h="8956340">
                <a:moveTo>
                  <a:pt x="0" y="0"/>
                </a:moveTo>
                <a:lnTo>
                  <a:pt x="9115868" y="0"/>
                </a:lnTo>
                <a:lnTo>
                  <a:pt x="9115868" y="8956340"/>
                </a:lnTo>
                <a:lnTo>
                  <a:pt x="0" y="89563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4"/>
          <p:cNvSpPr/>
          <p:nvPr/>
        </p:nvSpPr>
        <p:spPr>
          <a:xfrm>
            <a:off x="6165359" y="994737"/>
            <a:ext cx="2843593" cy="4272243"/>
          </a:xfrm>
          <a:custGeom>
            <a:avLst/>
            <a:gdLst/>
            <a:ahLst/>
            <a:cxnLst/>
            <a:rect l="l" t="t" r="r" b="b"/>
            <a:pathLst>
              <a:path w="9115868" h="8956340">
                <a:moveTo>
                  <a:pt x="0" y="0"/>
                </a:moveTo>
                <a:lnTo>
                  <a:pt x="9115868" y="0"/>
                </a:lnTo>
                <a:lnTo>
                  <a:pt x="9115868" y="8956340"/>
                </a:lnTo>
                <a:lnTo>
                  <a:pt x="0" y="89563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"/>
          <p:cNvSpPr/>
          <p:nvPr/>
        </p:nvSpPr>
        <p:spPr>
          <a:xfrm>
            <a:off x="9123801" y="994737"/>
            <a:ext cx="2843593" cy="4272243"/>
          </a:xfrm>
          <a:custGeom>
            <a:avLst/>
            <a:gdLst/>
            <a:ahLst/>
            <a:cxnLst/>
            <a:rect l="l" t="t" r="r" b="b"/>
            <a:pathLst>
              <a:path w="9115868" h="8956340">
                <a:moveTo>
                  <a:pt x="0" y="0"/>
                </a:moveTo>
                <a:lnTo>
                  <a:pt x="9115868" y="0"/>
                </a:lnTo>
                <a:lnTo>
                  <a:pt x="9115868" y="8956340"/>
                </a:lnTo>
                <a:lnTo>
                  <a:pt x="0" y="89563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8" name="Прямоугольник 11">
            <a:extLst>
              <a:ext uri="{FF2B5EF4-FFF2-40B4-BE49-F238E27FC236}">
                <a16:creationId xmlns:a16="http://schemas.microsoft.com/office/drawing/2014/main" id="{7ECD6487-75FF-5B6D-4491-E74FA0F04F2E}"/>
              </a:ext>
            </a:extLst>
          </p:cNvPr>
          <p:cNvSpPr/>
          <p:nvPr/>
        </p:nvSpPr>
        <p:spPr>
          <a:xfrm>
            <a:off x="3314733" y="389940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з підручником.</a:t>
            </a:r>
            <a:r>
              <a:rPr lang="uk-UA" sz="2000" b="1" dirty="0">
                <a:solidFill>
                  <a:srgbClr val="222A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Складання та обчислення 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різниці</a:t>
            </a:r>
            <a:r>
              <a:rPr lang="uk-UA" sz="2000" b="1" dirty="0">
                <a:solidFill>
                  <a:prstClr val="white"/>
                </a:solidFill>
              </a:rPr>
              <a:t> (с.43 </a:t>
            </a:r>
            <a:r>
              <a:rPr lang="uk-UA" sz="2000" b="1" dirty="0" smtClean="0">
                <a:solidFill>
                  <a:prstClr val="white"/>
                </a:solidFill>
              </a:rPr>
              <a:t>№ 3)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solidFill>
                  <a:schemeClr val="bg1"/>
                </a:solidFill>
              </a:rPr>
              <a:t>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712AE8-D4E3-8664-84C3-CB899920FA58}"/>
              </a:ext>
            </a:extLst>
          </p:cNvPr>
          <p:cNvSpPr txBox="1"/>
          <p:nvPr/>
        </p:nvSpPr>
        <p:spPr>
          <a:xfrm>
            <a:off x="492836" y="2075845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+ 3 =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A2DC961-CC67-126E-FE86-03FB3655EDBF}"/>
              </a:ext>
            </a:extLst>
          </p:cNvPr>
          <p:cNvSpPr txBox="1"/>
          <p:nvPr/>
        </p:nvSpPr>
        <p:spPr>
          <a:xfrm>
            <a:off x="2178565" y="2086167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7FCB1B-A1AB-0559-8E83-304A90AA743E}"/>
              </a:ext>
            </a:extLst>
          </p:cNvPr>
          <p:cNvSpPr txBox="1"/>
          <p:nvPr/>
        </p:nvSpPr>
        <p:spPr>
          <a:xfrm>
            <a:off x="492836" y="2902532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3 =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057D8A5-8A12-26F5-AE95-871F15BD5DFB}"/>
              </a:ext>
            </a:extLst>
          </p:cNvPr>
          <p:cNvSpPr txBox="1"/>
          <p:nvPr/>
        </p:nvSpPr>
        <p:spPr>
          <a:xfrm>
            <a:off x="2178565" y="2912854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D8B8A2A-31FA-5741-3A59-5A892AE3B746}"/>
              </a:ext>
            </a:extLst>
          </p:cNvPr>
          <p:cNvSpPr txBox="1"/>
          <p:nvPr/>
        </p:nvSpPr>
        <p:spPr>
          <a:xfrm>
            <a:off x="507237" y="3739541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5 =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99080B9-BA2F-4DDF-2B97-775BA92D68B7}"/>
              </a:ext>
            </a:extLst>
          </p:cNvPr>
          <p:cNvSpPr txBox="1"/>
          <p:nvPr/>
        </p:nvSpPr>
        <p:spPr>
          <a:xfrm>
            <a:off x="2192966" y="3749863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824BBFEC-FCC7-7028-6880-65734DCDEB2D}"/>
              </a:ext>
            </a:extLst>
          </p:cNvPr>
          <p:cNvSpPr txBox="1"/>
          <p:nvPr/>
        </p:nvSpPr>
        <p:spPr>
          <a:xfrm>
            <a:off x="3500158" y="2075845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+ 2 =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EA09A7D-EE51-ABA0-AE93-1598BB9D04E1}"/>
              </a:ext>
            </a:extLst>
          </p:cNvPr>
          <p:cNvSpPr txBox="1"/>
          <p:nvPr/>
        </p:nvSpPr>
        <p:spPr>
          <a:xfrm>
            <a:off x="5185887" y="2086167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DE69FD79-23B2-3C94-EF1B-293DD315B4FE}"/>
              </a:ext>
            </a:extLst>
          </p:cNvPr>
          <p:cNvSpPr txBox="1"/>
          <p:nvPr/>
        </p:nvSpPr>
        <p:spPr>
          <a:xfrm>
            <a:off x="3500158" y="2902532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2 =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50125EA-6244-1C2C-8864-4460460BABE6}"/>
              </a:ext>
            </a:extLst>
          </p:cNvPr>
          <p:cNvSpPr txBox="1"/>
          <p:nvPr/>
        </p:nvSpPr>
        <p:spPr>
          <a:xfrm>
            <a:off x="5185887" y="2912854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1CFD3081-7CEF-A7F7-A54E-8F7AD52CE34E}"/>
              </a:ext>
            </a:extLst>
          </p:cNvPr>
          <p:cNvSpPr txBox="1"/>
          <p:nvPr/>
        </p:nvSpPr>
        <p:spPr>
          <a:xfrm>
            <a:off x="3514559" y="3739541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4 =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36BC2C84-24E6-5996-7D3C-13AAFD7BD651}"/>
              </a:ext>
            </a:extLst>
          </p:cNvPr>
          <p:cNvSpPr txBox="1"/>
          <p:nvPr/>
        </p:nvSpPr>
        <p:spPr>
          <a:xfrm>
            <a:off x="5200288" y="3749863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0D5DBB49-D8F2-BE07-21F5-36200EFF0342}"/>
              </a:ext>
            </a:extLst>
          </p:cNvPr>
          <p:cNvSpPr txBox="1"/>
          <p:nvPr/>
        </p:nvSpPr>
        <p:spPr>
          <a:xfrm>
            <a:off x="6503017" y="2075845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+ 4 =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CD1B03D7-1AA0-0BD6-E646-CBC364E80889}"/>
              </a:ext>
            </a:extLst>
          </p:cNvPr>
          <p:cNvSpPr txBox="1"/>
          <p:nvPr/>
        </p:nvSpPr>
        <p:spPr>
          <a:xfrm>
            <a:off x="8188746" y="2086167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2CC07DCF-9C4F-62E2-147C-48E7C859858D}"/>
              </a:ext>
            </a:extLst>
          </p:cNvPr>
          <p:cNvSpPr txBox="1"/>
          <p:nvPr/>
        </p:nvSpPr>
        <p:spPr>
          <a:xfrm>
            <a:off x="6503017" y="2902532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– 4 =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345F9135-5201-F7A7-0C8A-01309C04CE3F}"/>
              </a:ext>
            </a:extLst>
          </p:cNvPr>
          <p:cNvSpPr txBox="1"/>
          <p:nvPr/>
        </p:nvSpPr>
        <p:spPr>
          <a:xfrm>
            <a:off x="8188746" y="2912854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F220593C-E1DA-3C0B-7597-6C8B831BB2A3}"/>
              </a:ext>
            </a:extLst>
          </p:cNvPr>
          <p:cNvSpPr txBox="1"/>
          <p:nvPr/>
        </p:nvSpPr>
        <p:spPr>
          <a:xfrm>
            <a:off x="6517418" y="3739541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– 5 =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F9C2C82-BAB9-6CC1-ABE3-6DACF3EE4CB5}"/>
              </a:ext>
            </a:extLst>
          </p:cNvPr>
          <p:cNvSpPr txBox="1"/>
          <p:nvPr/>
        </p:nvSpPr>
        <p:spPr>
          <a:xfrm>
            <a:off x="8203147" y="3749863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A3632BA6-C5F7-2192-B703-CBCFDC465E6B}"/>
              </a:ext>
            </a:extLst>
          </p:cNvPr>
          <p:cNvSpPr txBox="1"/>
          <p:nvPr/>
        </p:nvSpPr>
        <p:spPr>
          <a:xfrm>
            <a:off x="9510339" y="2075845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+ 1 =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7A7D1711-E984-33AA-3319-AA5F8A04EA53}"/>
              </a:ext>
            </a:extLst>
          </p:cNvPr>
          <p:cNvSpPr txBox="1"/>
          <p:nvPr/>
        </p:nvSpPr>
        <p:spPr>
          <a:xfrm>
            <a:off x="11196068" y="2086167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75575216-30F1-E296-655A-4343F24C9A3A}"/>
              </a:ext>
            </a:extLst>
          </p:cNvPr>
          <p:cNvSpPr txBox="1"/>
          <p:nvPr/>
        </p:nvSpPr>
        <p:spPr>
          <a:xfrm>
            <a:off x="9510339" y="2902532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1 =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9A140C1-E852-56A8-065E-6C6D106B2D58}"/>
              </a:ext>
            </a:extLst>
          </p:cNvPr>
          <p:cNvSpPr txBox="1"/>
          <p:nvPr/>
        </p:nvSpPr>
        <p:spPr>
          <a:xfrm>
            <a:off x="11196068" y="2912854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11114DD-DAFB-F749-9560-BA02D60742DC}"/>
              </a:ext>
            </a:extLst>
          </p:cNvPr>
          <p:cNvSpPr txBox="1"/>
          <p:nvPr/>
        </p:nvSpPr>
        <p:spPr>
          <a:xfrm>
            <a:off x="9524740" y="3739541"/>
            <a:ext cx="16857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3 =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74465F77-AAB8-F6DB-7A07-047432BB97E6}"/>
              </a:ext>
            </a:extLst>
          </p:cNvPr>
          <p:cNvSpPr txBox="1"/>
          <p:nvPr/>
        </p:nvSpPr>
        <p:spPr>
          <a:xfrm>
            <a:off x="11210469" y="3749863"/>
            <a:ext cx="564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12" name="Скругленная прямоугольная выноска 19">
            <a:extLst>
              <a:ext uri="{FF2B5EF4-FFF2-40B4-BE49-F238E27FC236}">
                <a16:creationId xmlns:a16="http://schemas.microsoft.com/office/drawing/2014/main" id="{182EDC5F-ADE1-62F2-356B-81E73B6DE4CF}"/>
              </a:ext>
            </a:extLst>
          </p:cNvPr>
          <p:cNvSpPr/>
          <p:nvPr/>
        </p:nvSpPr>
        <p:spPr>
          <a:xfrm>
            <a:off x="2495068" y="5684265"/>
            <a:ext cx="8050530" cy="900665"/>
          </a:xfrm>
          <a:prstGeom prst="wedgeRoundRectCallout">
            <a:avLst>
              <a:gd name="adj1" fmla="val -49140"/>
              <a:gd name="adj2" fmla="val -85575"/>
              <a:gd name="adj3" fmla="val 16667"/>
            </a:avLst>
          </a:prstGeom>
          <a:gradFill flip="none" rotWithShape="1">
            <a:gsLst>
              <a:gs pos="0">
                <a:srgbClr val="00B55C">
                  <a:tint val="66000"/>
                  <a:satMod val="160000"/>
                </a:srgbClr>
              </a:gs>
              <a:gs pos="50000">
                <a:srgbClr val="00B55C">
                  <a:tint val="44500"/>
                  <a:satMod val="160000"/>
                </a:srgbClr>
              </a:gs>
              <a:gs pos="100000">
                <a:srgbClr val="00B55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 суми й склади та обчисли різниці за зразком.</a:t>
            </a:r>
          </a:p>
        </p:txBody>
      </p:sp>
    </p:spTree>
    <p:extLst>
      <p:ext uri="{BB962C8B-B14F-4D97-AF65-F5344CB8AC3E}">
        <p14:creationId xmlns:p14="http://schemas.microsoft.com/office/powerpoint/2010/main" val="17426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1" grpId="0"/>
      <p:bldP spid="33" grpId="0"/>
      <p:bldP spid="34" grpId="0"/>
      <p:bldP spid="35" grpId="0"/>
      <p:bldP spid="78" grpId="0"/>
      <p:bldP spid="79" grpId="0"/>
      <p:bldP spid="80" grpId="0"/>
      <p:bldP spid="81" grpId="0"/>
      <p:bldP spid="82" grpId="0"/>
      <p:bldP spid="83" grpId="0"/>
      <p:bldP spid="99" grpId="0"/>
      <p:bldP spid="100" grpId="0"/>
      <p:bldP spid="101" grpId="0"/>
      <p:bldP spid="102" grpId="0"/>
      <p:bldP spid="103" grpId="0"/>
      <p:bldP spid="104" grpId="0"/>
      <p:bldP spid="106" grpId="0"/>
      <p:bldP spid="107" grpId="0"/>
      <p:bldP spid="108" grpId="0"/>
      <p:bldP spid="109" grpId="0"/>
      <p:bldP spid="110" grpId="0"/>
      <p:bldP spid="111" grpId="0"/>
      <p:bldP spid="1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2"/>
          <p:cNvSpPr/>
          <p:nvPr/>
        </p:nvSpPr>
        <p:spPr>
          <a:xfrm>
            <a:off x="83127" y="1108794"/>
            <a:ext cx="11645720" cy="3215204"/>
          </a:xfrm>
          <a:custGeom>
            <a:avLst/>
            <a:gdLst/>
            <a:ahLst/>
            <a:cxnLst/>
            <a:rect l="l" t="t" r="r" b="b"/>
            <a:pathLst>
              <a:path w="16230600" h="5112639">
                <a:moveTo>
                  <a:pt x="0" y="0"/>
                </a:moveTo>
                <a:lnTo>
                  <a:pt x="16230600" y="0"/>
                </a:lnTo>
                <a:lnTo>
                  <a:pt x="16230600" y="5112639"/>
                </a:lnTo>
                <a:lnTo>
                  <a:pt x="0" y="51126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 useBgFill="1">
        <p:nvSpPr>
          <p:cNvPr id="3" name="TextBox 2"/>
          <p:cNvSpPr txBox="1"/>
          <p:nvPr/>
        </p:nvSpPr>
        <p:spPr>
          <a:xfrm>
            <a:off x="5027367" y="1261327"/>
            <a:ext cx="184731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8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88750" y="1567545"/>
            <a:ext cx="4914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92355" y="1551168"/>
            <a:ext cx="589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Picture 2" descr="Lenagold - Клипарт - Мя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32" y="4686869"/>
            <a:ext cx="1373415" cy="134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306522" y="4744005"/>
            <a:ext cx="8352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 rot="21145537">
            <a:off x="2439584" y="1678385"/>
            <a:ext cx="766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90884" y="1630659"/>
            <a:ext cx="632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299599" y="1551168"/>
            <a:ext cx="587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Прямоугольник 11">
            <a:extLst>
              <a:ext uri="{FF2B5EF4-FFF2-40B4-BE49-F238E27FC236}">
                <a16:creationId xmlns:a16="http://schemas.microsoft.com/office/drawing/2014/main" id="{86210C12-0B19-61A8-7ADA-1FB7CF03298A}"/>
              </a:ext>
            </a:extLst>
          </p:cNvPr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з підручником.</a:t>
            </a:r>
            <a:r>
              <a:rPr lang="uk-UA" sz="2000" b="1" dirty="0">
                <a:solidFill>
                  <a:srgbClr val="222A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Збільшення числа на 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2000" b="1" dirty="0">
                <a:solidFill>
                  <a:schemeClr val="bg1"/>
                </a:solidFill>
              </a:rPr>
              <a:t> (с.43 </a:t>
            </a:r>
            <a:r>
              <a:rPr lang="uk-UA" sz="2000" b="1" dirty="0" smtClean="0">
                <a:solidFill>
                  <a:schemeClr val="bg1"/>
                </a:solidFill>
              </a:rPr>
              <a:t>№ 4)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27" name="Picture 4" descr="Картинки по запросу &quot;клипарт мяч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165" y="4652213"/>
            <a:ext cx="1415904" cy="141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623575" y="4744004"/>
            <a:ext cx="11176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Picture 4" descr="Картинки по запросу &quot;клипарт мяч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000">
                        <a14:foregroundMark x1="35800" y1="35070" x2="35800" y2="35070"/>
                        <a14:foregroundMark x1="50600" y1="51102" x2="50600" y2="51102"/>
                        <a14:foregroundMark x1="41800" y1="44489" x2="41800" y2="44489"/>
                        <a14:foregroundMark x1="41800" y1="41683" x2="41800" y2="41683"/>
                        <a14:foregroundMark x1="56200" y1="63928" x2="56200" y2="63928"/>
                        <a14:foregroundMark x1="60400" y1="71343" x2="60400" y2="71343"/>
                        <a14:foregroundMark x1="95800" y1="47295" x2="95800" y2="47295"/>
                        <a14:foregroundMark x1="88000" y1="37074" x2="88000" y2="37074"/>
                        <a14:foregroundMark x1="85400" y1="33467" x2="85400" y2="33467"/>
                        <a14:foregroundMark x1="74000" y1="22244" x2="74000" y2="22244"/>
                        <a14:foregroundMark x1="69000" y1="14028" x2="69000" y2="14028"/>
                        <a14:foregroundMark x1="64600" y1="10220" x2="64600" y2="10220"/>
                        <a14:foregroundMark x1="79800" y1="25050" x2="79800" y2="25050"/>
                        <a14:foregroundMark x1="91200" y1="58116" x2="91200" y2="58116"/>
                        <a14:foregroundMark x1="88400" y1="44890" x2="88400" y2="44890"/>
                        <a14:foregroundMark x1="88400" y1="42886" x2="88400" y2="42886"/>
                        <a14:foregroundMark x1="68600" y1="19439" x2="68600" y2="19439"/>
                        <a14:foregroundMark x1="56200" y1="8216" x2="56200" y2="8216"/>
                        <a14:foregroundMark x1="34000" y1="41683" x2="34000" y2="41683"/>
                        <a14:foregroundMark x1="33200" y1="29259" x2="33200" y2="29259"/>
                        <a14:foregroundMark x1="33200" y1="26052" x2="33200" y2="26052"/>
                        <a14:foregroundMark x1="45600" y1="54309" x2="45600" y2="54309"/>
                        <a14:foregroundMark x1="53000" y1="68737" x2="53000" y2="68737"/>
                        <a14:foregroundMark x1="54600" y1="73747" x2="54600" y2="73747"/>
                        <a14:foregroundMark x1="64000" y1="77956" x2="64000" y2="77956"/>
                        <a14:foregroundMark x1="55400" y1="56513" x2="55400" y2="56513"/>
                        <a14:foregroundMark x1="39400" y1="46894" x2="39400" y2="46894"/>
                        <a14:foregroundMark x1="40600" y1="30461" x2="40600" y2="30461"/>
                        <a14:foregroundMark x1="30000" y1="30461" x2="30000" y2="30461"/>
                        <a14:foregroundMark x1="44000" y1="56914" x2="44000" y2="56914"/>
                        <a14:foregroundMark x1="60800" y1="82766" x2="60800" y2="82766"/>
                        <a14:foregroundMark x1="49800" y1="60521" x2="49800" y2="60521"/>
                        <a14:foregroundMark x1="46400" y1="46493" x2="46400" y2="46493"/>
                        <a14:foregroundMark x1="28000" y1="34669" x2="28000" y2="34669"/>
                        <a14:foregroundMark x1="30800" y1="25050" x2="30800" y2="25050"/>
                        <a14:foregroundMark x1="43200" y1="33868" x2="43200" y2="33868"/>
                        <a14:foregroundMark x1="46400" y1="40882" x2="46400" y2="40882"/>
                        <a14:foregroundMark x1="55000" y1="80762" x2="55000" y2="80762"/>
                        <a14:foregroundMark x1="69000" y1="79559" x2="70200" y2="79559"/>
                        <a14:foregroundMark x1="66200" y1="69138" x2="66200" y2="69138"/>
                        <a14:foregroundMark x1="60400" y1="59319" x2="60400" y2="59319"/>
                        <a14:foregroundMark x1="52600" y1="44489" x2="52600" y2="44489"/>
                        <a14:foregroundMark x1="41800" y1="51503" x2="41800" y2="51503"/>
                        <a14:foregroundMark x1="28000" y1="41283" x2="28000" y2="412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437" y="4676216"/>
            <a:ext cx="1394691" cy="139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6052197" y="4744006"/>
            <a:ext cx="8352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Picture 2" descr="Мячи - на прозрачном фоне | Фон, Картинк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29" y="4486242"/>
            <a:ext cx="1625644" cy="162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264445" y="4744006"/>
            <a:ext cx="8352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" name="Picture 2" descr="Картинки по запросу &quot;клипарт мяч&quot;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774" y="4402509"/>
            <a:ext cx="1626073" cy="163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10461978" y="4744005"/>
            <a:ext cx="1051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832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9" grpId="0"/>
      <p:bldP spid="40" grpId="0"/>
      <p:bldP spid="41" grpId="0"/>
      <p:bldP spid="42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1">
            <a:extLst>
              <a:ext uri="{FF2B5EF4-FFF2-40B4-BE49-F238E27FC236}">
                <a16:creationId xmlns:a16="http://schemas.microsoft.com/office/drawing/2014/main" id="{6424A500-4399-DAD9-F1CB-8794C731E1D3}"/>
              </a:ext>
            </a:extLst>
          </p:cNvPr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з підручником.</a:t>
            </a:r>
            <a:r>
              <a:rPr lang="uk-UA" sz="2000" b="1" dirty="0">
                <a:solidFill>
                  <a:srgbClr val="222A35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Креслення </a:t>
            </a:r>
            <a:r>
              <a:rPr lang="uk-UA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відрізка</a:t>
            </a:r>
            <a:r>
              <a:rPr lang="uk-UA" sz="2000" b="1" dirty="0">
                <a:solidFill>
                  <a:schemeClr val="bg1"/>
                </a:solidFill>
              </a:rPr>
              <a:t> (с.43 № </a:t>
            </a:r>
            <a:r>
              <a:rPr lang="uk-UA" sz="2000" b="1" dirty="0" smtClean="0">
                <a:solidFill>
                  <a:schemeClr val="bg1"/>
                </a:solidFill>
              </a:rPr>
              <a:t>5)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41" name="Скругленная прямоугольная выноска 19">
            <a:extLst>
              <a:ext uri="{FF2B5EF4-FFF2-40B4-BE49-F238E27FC236}">
                <a16:creationId xmlns:a16="http://schemas.microsoft.com/office/drawing/2014/main" id="{5B95CEA0-0430-C371-17F4-F4D9388CCDDE}"/>
              </a:ext>
            </a:extLst>
          </p:cNvPr>
          <p:cNvSpPr/>
          <p:nvPr/>
        </p:nvSpPr>
        <p:spPr>
          <a:xfrm>
            <a:off x="958900" y="620773"/>
            <a:ext cx="2796688" cy="1257272"/>
          </a:xfrm>
          <a:prstGeom prst="wedgeRoundRectCallout">
            <a:avLst>
              <a:gd name="adj1" fmla="val 6515"/>
              <a:gd name="adj2" fmla="val 72966"/>
              <a:gd name="adj3" fmla="val 16667"/>
            </a:avLst>
          </a:prstGeom>
          <a:gradFill flip="none" rotWithShape="1">
            <a:gsLst>
              <a:gs pos="0">
                <a:srgbClr val="00B55C">
                  <a:tint val="66000"/>
                  <a:satMod val="160000"/>
                </a:srgbClr>
              </a:gs>
              <a:gs pos="50000">
                <a:srgbClr val="00B55C">
                  <a:tint val="44500"/>
                  <a:satMod val="160000"/>
                </a:srgbClr>
              </a:gs>
              <a:gs pos="100000">
                <a:srgbClr val="00B55C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Побудуй відрізок завдовжки 7 см.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1532AAFE-BB24-0164-5B94-63DB6B644B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46" b="74390"/>
          <a:stretch/>
        </p:blipFill>
        <p:spPr>
          <a:xfrm>
            <a:off x="3627107" y="1806326"/>
            <a:ext cx="8011197" cy="3452649"/>
          </a:xfrm>
          <a:prstGeom prst="roundRect">
            <a:avLst/>
          </a:prstGeom>
        </p:spPr>
      </p:pic>
      <p:sp>
        <p:nvSpPr>
          <p:cNvPr id="46" name="Скругленный прямоугольник 7">
            <a:extLst>
              <a:ext uri="{FF2B5EF4-FFF2-40B4-BE49-F238E27FC236}">
                <a16:creationId xmlns:a16="http://schemas.microsoft.com/office/drawing/2014/main" id="{B9291B71-7257-5171-CA73-F5630AFBC26A}"/>
              </a:ext>
            </a:extLst>
          </p:cNvPr>
          <p:cNvSpPr/>
          <p:nvPr/>
        </p:nvSpPr>
        <p:spPr>
          <a:xfrm>
            <a:off x="3577379" y="1795401"/>
            <a:ext cx="8125966" cy="3507025"/>
          </a:xfrm>
          <a:prstGeom prst="roundRect">
            <a:avLst/>
          </a:prstGeom>
          <a:noFill/>
          <a:ln w="57150">
            <a:solidFill>
              <a:srgbClr val="00C4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A604B5EA-C6DF-7078-9B6C-B104EE226B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4030"/>
          <a:stretch/>
        </p:blipFill>
        <p:spPr>
          <a:xfrm>
            <a:off x="4455714" y="5637697"/>
            <a:ext cx="5882402" cy="9503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E83E58F3-7012-CB54-7556-30025CD56C10}"/>
              </a:ext>
            </a:extLst>
          </p:cNvPr>
          <p:cNvSpPr/>
          <p:nvPr/>
        </p:nvSpPr>
        <p:spPr>
          <a:xfrm>
            <a:off x="4355831" y="3283499"/>
            <a:ext cx="199766" cy="22818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0" name="Овал 49">
            <a:extLst>
              <a:ext uri="{FF2B5EF4-FFF2-40B4-BE49-F238E27FC236}">
                <a16:creationId xmlns:a16="http://schemas.microsoft.com/office/drawing/2014/main" id="{E0AF3524-7128-9750-25B6-36BF0DE678D4}"/>
              </a:ext>
            </a:extLst>
          </p:cNvPr>
          <p:cNvSpPr/>
          <p:nvPr/>
        </p:nvSpPr>
        <p:spPr>
          <a:xfrm>
            <a:off x="9651585" y="3272066"/>
            <a:ext cx="199766" cy="228186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cxnSp>
        <p:nvCxnSpPr>
          <p:cNvPr id="52" name="Пряма сполучна лінія 51">
            <a:extLst>
              <a:ext uri="{FF2B5EF4-FFF2-40B4-BE49-F238E27FC236}">
                <a16:creationId xmlns:a16="http://schemas.microsoft.com/office/drawing/2014/main" id="{530776A8-DD52-A73E-36A8-A4A9B6EB6475}"/>
              </a:ext>
            </a:extLst>
          </p:cNvPr>
          <p:cNvCxnSpPr>
            <a:cxnSpLocks/>
            <a:stCxn id="5" idx="6"/>
            <a:endCxn id="50" idx="2"/>
          </p:cNvCxnSpPr>
          <p:nvPr/>
        </p:nvCxnSpPr>
        <p:spPr>
          <a:xfrm flipV="1">
            <a:off x="4555597" y="3386159"/>
            <a:ext cx="5095988" cy="11433"/>
          </a:xfrm>
          <a:prstGeom prst="line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10" descr="Заметки писаки 2.0: Клипарт: ручки и карандаши">
            <a:extLst>
              <a:ext uri="{FF2B5EF4-FFF2-40B4-BE49-F238E27FC236}">
                <a16:creationId xmlns:a16="http://schemas.microsoft.com/office/drawing/2014/main" id="{77A56FD6-17E2-6726-374D-CDF5F913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564" y="2068511"/>
            <a:ext cx="1480402" cy="148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684FEBD8-3990-2DE9-77FF-44F4678A36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8" r="11093"/>
          <a:stretch/>
        </p:blipFill>
        <p:spPr>
          <a:xfrm>
            <a:off x="6686093" y="3283499"/>
            <a:ext cx="834995" cy="68371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817B144-19BC-CA43-59E1-E6767B0BDC1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6431767" y="3281910"/>
            <a:ext cx="317675" cy="686891"/>
          </a:xfrm>
          <a:prstGeom prst="rect">
            <a:avLst/>
          </a:prstGeom>
        </p:spPr>
      </p:pic>
      <p:sp>
        <p:nvSpPr>
          <p:cNvPr id="17" name="Freeform 5"/>
          <p:cNvSpPr/>
          <p:nvPr/>
        </p:nvSpPr>
        <p:spPr>
          <a:xfrm>
            <a:off x="55265" y="1672009"/>
            <a:ext cx="3000197" cy="5017356"/>
          </a:xfrm>
          <a:custGeom>
            <a:avLst/>
            <a:gdLst/>
            <a:ahLst/>
            <a:cxnLst/>
            <a:rect l="l" t="t" r="r" b="b"/>
            <a:pathLst>
              <a:path w="5869039" h="9356439">
                <a:moveTo>
                  <a:pt x="0" y="0"/>
                </a:moveTo>
                <a:lnTo>
                  <a:pt x="5869039" y="0"/>
                </a:lnTo>
                <a:lnTo>
                  <a:pt x="5869039" y="9356438"/>
                </a:lnTo>
                <a:lnTo>
                  <a:pt x="0" y="93564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69388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7037E-6 L -0.01406 -0.3018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" y="-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7.40741E-7 L 0.42839 0.0018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19" y="9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5" grpId="0" animBg="1"/>
      <p:bldP spid="5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Freeform 3"/>
          <p:cNvSpPr/>
          <p:nvPr/>
        </p:nvSpPr>
        <p:spPr>
          <a:xfrm>
            <a:off x="766618" y="841255"/>
            <a:ext cx="5338921" cy="5208352"/>
          </a:xfrm>
          <a:custGeom>
            <a:avLst/>
            <a:gdLst/>
            <a:ahLst/>
            <a:cxnLst/>
            <a:rect l="l" t="t" r="r" b="b"/>
            <a:pathLst>
              <a:path w="6561682" h="6335006">
                <a:moveTo>
                  <a:pt x="0" y="0"/>
                </a:moveTo>
                <a:lnTo>
                  <a:pt x="6561683" y="0"/>
                </a:lnTo>
                <a:lnTo>
                  <a:pt x="6561683" y="6335006"/>
                </a:lnTo>
                <a:lnTo>
                  <a:pt x="0" y="63350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3"/>
          <p:cNvSpPr/>
          <p:nvPr/>
        </p:nvSpPr>
        <p:spPr>
          <a:xfrm rot="409006">
            <a:off x="6627575" y="761713"/>
            <a:ext cx="4379491" cy="5334572"/>
          </a:xfrm>
          <a:custGeom>
            <a:avLst/>
            <a:gdLst/>
            <a:ahLst/>
            <a:cxnLst/>
            <a:rect l="l" t="t" r="r" b="b"/>
            <a:pathLst>
              <a:path w="5842541" h="7263700">
                <a:moveTo>
                  <a:pt x="0" y="0"/>
                </a:moveTo>
                <a:lnTo>
                  <a:pt x="5842541" y="0"/>
                </a:lnTo>
                <a:lnTo>
                  <a:pt x="5842541" y="7263700"/>
                </a:lnTo>
                <a:lnTo>
                  <a:pt x="0" y="72637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07815">
            <a:off x="6896640" y="2552958"/>
            <a:ext cx="3785944" cy="151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59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06718" y="3222816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5E112CB-298A-4A02-B09F-07EF6A840F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46" b="74390"/>
          <a:stretch/>
        </p:blipFill>
        <p:spPr>
          <a:xfrm>
            <a:off x="3675167" y="3094565"/>
            <a:ext cx="8011197" cy="3452649"/>
          </a:xfrm>
          <a:prstGeom prst="round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217234" y="587005"/>
            <a:ext cx="5682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25439" y="3083640"/>
            <a:ext cx="8125966" cy="3507025"/>
          </a:xfrm>
          <a:prstGeom prst="roundRect">
            <a:avLst/>
          </a:prstGeom>
          <a:noFill/>
          <a:ln w="57150">
            <a:solidFill>
              <a:srgbClr val="00C4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Робота в </a:t>
            </a:r>
            <a:r>
              <a:rPr lang="uk-UA" sz="2000" b="1" dirty="0">
                <a:solidFill>
                  <a:schemeClr val="bg1"/>
                </a:solidFill>
              </a:rPr>
              <a:t>зошиті (</a:t>
            </a:r>
            <a:r>
              <a:rPr lang="uk-UA" sz="2000" b="1" dirty="0" smtClean="0">
                <a:solidFill>
                  <a:schemeClr val="bg1"/>
                </a:solidFill>
              </a:rPr>
              <a:t>с.40)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A876452D-39FB-B118-9389-5BFF2BCFE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9389331" y="4161760"/>
            <a:ext cx="455016" cy="56766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171CAA7-7FDE-289B-A004-A498B62285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4219537" y="3410832"/>
            <a:ext cx="381740" cy="604335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0818C247-6155-5330-C025-45B02E4A74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6" r="72773"/>
          <a:stretch/>
        </p:blipFill>
        <p:spPr>
          <a:xfrm>
            <a:off x="4157319" y="4152045"/>
            <a:ext cx="470074" cy="68689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C3B4EC16-27A9-5824-C8FF-1456A16963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9103099" y="3421573"/>
            <a:ext cx="387602" cy="68689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CDF99BAE-1865-A639-36DC-9F44285757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18559" y="3692059"/>
            <a:ext cx="364486" cy="189154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C7D21EA7-5F7D-A8E5-FBDC-4753E89EA9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7462255" y="4067474"/>
            <a:ext cx="424330" cy="686891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DB5573E3-A62B-4CB7-0E36-BD20EEA11D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4467152" y="3647005"/>
            <a:ext cx="387602" cy="279263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FAA86A32-3D83-DF99-E7EC-3631394F00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9111757" y="4132945"/>
            <a:ext cx="381740" cy="604335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7646F8C0-7B64-C908-8E92-1742D3AC85A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4483990" y="4379410"/>
            <a:ext cx="387602" cy="279263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1F2F9D38-A930-9993-1E1A-902D1DF03D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18559" y="4406146"/>
            <a:ext cx="364486" cy="189154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6CABFE06-D1C4-C320-E54C-B315D75052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2" r="65660"/>
          <a:stretch/>
        </p:blipFill>
        <p:spPr>
          <a:xfrm>
            <a:off x="4190184" y="4884293"/>
            <a:ext cx="424330" cy="686891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48736F09-9472-6885-1FFF-28055151014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4483990" y="5093497"/>
            <a:ext cx="387602" cy="279263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3C80D5FC-5B43-2A15-B457-81C3CA5F6BB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18559" y="5120233"/>
            <a:ext cx="364486" cy="189154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id="{8FDDC0FD-2551-C470-A2F6-BB1688286D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5670200" y="3403075"/>
            <a:ext cx="381740" cy="686891"/>
          </a:xfrm>
          <a:prstGeom prst="rect">
            <a:avLst/>
          </a:prstGeom>
        </p:spPr>
      </p:pic>
      <p:pic>
        <p:nvPicPr>
          <p:cNvPr id="99" name="Рисунок 98">
            <a:extLst>
              <a:ext uri="{FF2B5EF4-FFF2-40B4-BE49-F238E27FC236}">
                <a16:creationId xmlns:a16="http://schemas.microsoft.com/office/drawing/2014/main" id="{F052FC1E-7383-2A8D-F99C-5EC7E4F73F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5663302" y="4884292"/>
            <a:ext cx="424330" cy="686891"/>
          </a:xfrm>
          <a:prstGeom prst="rect">
            <a:avLst/>
          </a:prstGeom>
        </p:spPr>
      </p:pic>
      <p:pic>
        <p:nvPicPr>
          <p:cNvPr id="100" name="Рисунок 99">
            <a:extLst>
              <a:ext uri="{FF2B5EF4-FFF2-40B4-BE49-F238E27FC236}">
                <a16:creationId xmlns:a16="http://schemas.microsoft.com/office/drawing/2014/main" id="{F601FC6F-CAAD-2BBD-40A9-4CFF69FD023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8710184" y="3669768"/>
            <a:ext cx="364486" cy="189154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AB960981-3CF1-DFD9-FDE2-F903D59A7BE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7880210" y="3643795"/>
            <a:ext cx="387602" cy="279263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0DCD532A-BCAA-BA1E-B97B-5B01DA1C0F72}"/>
              </a:ext>
            </a:extLst>
          </p:cNvPr>
          <p:cNvSpPr txBox="1"/>
          <p:nvPr/>
        </p:nvSpPr>
        <p:spPr>
          <a:xfrm>
            <a:off x="4410407" y="962070"/>
            <a:ext cx="6245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Виконай додавання числа 5.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2EA1332A-3B37-DA91-ED5B-E770C5A5CD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7546428" y="3403162"/>
            <a:ext cx="424330" cy="68689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88F2F49B-DD5A-DFA5-475C-DA5CC358750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7815507" y="4373032"/>
            <a:ext cx="387602" cy="279263"/>
          </a:xfrm>
          <a:prstGeom prst="rect">
            <a:avLst/>
          </a:prstGeom>
        </p:spPr>
      </p:pic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E11067F2-C608-13C8-0528-4FCC8EEC16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8682170" y="4400873"/>
            <a:ext cx="364486" cy="189154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B877DA22-1A33-F400-2A94-748A6B13C2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5765539" y="4131991"/>
            <a:ext cx="317675" cy="686891"/>
          </a:xfrm>
          <a:prstGeom prst="rect">
            <a:avLst/>
          </a:prstGeom>
        </p:spPr>
      </p:pic>
      <p:sp>
        <p:nvSpPr>
          <p:cNvPr id="57" name="Дата 1">
            <a:extLst>
              <a:ext uri="{FF2B5EF4-FFF2-40B4-BE49-F238E27FC236}">
                <a16:creationId xmlns:a16="http://schemas.microsoft.com/office/drawing/2014/main" id="{EABBF1D6-94D2-CCBB-C077-6E70D67532DA}"/>
              </a:ext>
            </a:extLst>
          </p:cNvPr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59" name="Picture 18" descr="Вы пользуетесь более старым браузером, поэтому использование вами сайта  может не быть оптимальным. Рассмотрите возможность обновления. Подробнее.  Изображения Изображения: главная страницаТематические коллекции ...">
            <a:extLst>
              <a:ext uri="{FF2B5EF4-FFF2-40B4-BE49-F238E27FC236}">
                <a16:creationId xmlns:a16="http://schemas.microsoft.com/office/drawing/2014/main" id="{CE07240D-13BF-96B1-45F4-B0784F28E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5000" l="1667" r="96667">
                        <a14:foregroundMark x1="69583" y1="48929" x2="69583" y2="48929"/>
                        <a14:foregroundMark x1="61667" y1="50000" x2="61667" y2="50000"/>
                        <a14:foregroundMark x1="70000" y1="50714" x2="70000" y2="50714"/>
                        <a14:foregroundMark x1="67917" y1="50357" x2="67917" y2="50357"/>
                        <a14:foregroundMark x1="75000" y1="80000" x2="75000" y2="80000"/>
                        <a14:foregroundMark x1="60417" y1="84643" x2="60417" y2="84643"/>
                        <a14:foregroundMark x1="64583" y1="82500" x2="64583" y2="82500"/>
                        <a14:foregroundMark x1="79167" y1="76429" x2="79167" y2="76429"/>
                        <a14:foregroundMark x1="86667" y1="73214" x2="86667" y2="73214"/>
                        <a14:foregroundMark x1="81667" y1="74643" x2="81667" y2="74643"/>
                        <a14:foregroundMark x1="85417" y1="74643" x2="85417" y2="74643"/>
                        <a14:foregroundMark x1="90000" y1="75000" x2="90000" y2="75000"/>
                        <a14:foregroundMark x1="56667" y1="87857" x2="56667" y2="87857"/>
                        <a14:foregroundMark x1="54167" y1="88571" x2="54167" y2="88571"/>
                        <a14:foregroundMark x1="48750" y1="89643" x2="48750" y2="89643"/>
                        <a14:foregroundMark x1="43333" y1="91071" x2="43333" y2="91071"/>
                        <a14:foregroundMark x1="37083" y1="91786" x2="37083" y2="91786"/>
                        <a14:foregroundMark x1="29583" y1="90357" x2="29583" y2="90357"/>
                        <a14:foregroundMark x1="35833" y1="85714" x2="35833" y2="85714"/>
                        <a14:foregroundMark x1="39167" y1="82500" x2="39167" y2="82500"/>
                        <a14:foregroundMark x1="38333" y1="83571" x2="38333" y2="83571"/>
                        <a14:foregroundMark x1="28750" y1="80714" x2="28750" y2="80714"/>
                        <a14:foregroundMark x1="23333" y1="82500" x2="23333" y2="82500"/>
                        <a14:foregroundMark x1="17083" y1="83929" x2="17083" y2="83929"/>
                        <a14:foregroundMark x1="12500" y1="85714" x2="12500" y2="85714"/>
                        <a14:foregroundMark x1="32500" y1="92143" x2="32500" y2="92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181" y="486344"/>
            <a:ext cx="2128418" cy="248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45FC21F-FE19-B6AC-3081-CB8CA14DE3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86789" y="3348613"/>
            <a:ext cx="424330" cy="68689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A9FF9608-00B1-CCF5-464A-17E6711C06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86789" y="4078349"/>
            <a:ext cx="424330" cy="68689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6ECB8B21-7803-4DEF-1748-3580C512A3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86789" y="4819190"/>
            <a:ext cx="424330" cy="68689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88EF943F-E3F7-EB68-571B-46F3ADC6D9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8264658" y="3327933"/>
            <a:ext cx="424330" cy="68689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6CE9789-93BA-A719-E117-E86CFDC176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8264658" y="4069702"/>
            <a:ext cx="424330" cy="68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6016410" y="1177202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5E112CB-298A-4A02-B09F-07EF6A840F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546" b="74390"/>
          <a:stretch/>
        </p:blipFill>
        <p:spPr>
          <a:xfrm>
            <a:off x="3675167" y="3094565"/>
            <a:ext cx="8011197" cy="3452649"/>
          </a:xfrm>
          <a:prstGeom prst="round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217234" y="587005"/>
            <a:ext cx="5682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25439" y="3083640"/>
            <a:ext cx="8125966" cy="3507025"/>
          </a:xfrm>
          <a:prstGeom prst="roundRect">
            <a:avLst/>
          </a:prstGeom>
          <a:noFill/>
          <a:ln w="57150">
            <a:solidFill>
              <a:srgbClr val="00C4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Робота в зошиті (с.40)  </a:t>
            </a:r>
            <a:endParaRPr lang="ru-RU" sz="2000" b="1" dirty="0">
              <a:solidFill>
                <a:prstClr val="white"/>
              </a:solidFill>
            </a:endParaRPr>
          </a:p>
        </p:txBody>
      </p:sp>
      <p:pic>
        <p:nvPicPr>
          <p:cNvPr id="63" name="Picture 18" descr="Вы пользуетесь более старым браузером, поэтому использование вами сайта  может не быть оптимальным. Рассмотрите возможность обновления. Подробнее.  Изображения Изображения: главная страницаТематические коллекции ...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5000" l="1667" r="96667">
                        <a14:foregroundMark x1="69583" y1="48929" x2="69583" y2="48929"/>
                        <a14:foregroundMark x1="61667" y1="50000" x2="61667" y2="50000"/>
                        <a14:foregroundMark x1="70000" y1="50714" x2="70000" y2="50714"/>
                        <a14:foregroundMark x1="67917" y1="50357" x2="67917" y2="50357"/>
                        <a14:foregroundMark x1="75000" y1="80000" x2="75000" y2="80000"/>
                        <a14:foregroundMark x1="60417" y1="84643" x2="60417" y2="84643"/>
                        <a14:foregroundMark x1="64583" y1="82500" x2="64583" y2="82500"/>
                        <a14:foregroundMark x1="79167" y1="76429" x2="79167" y2="76429"/>
                        <a14:foregroundMark x1="86667" y1="73214" x2="86667" y2="73214"/>
                        <a14:foregroundMark x1="81667" y1="74643" x2="81667" y2="74643"/>
                        <a14:foregroundMark x1="85417" y1="74643" x2="85417" y2="74643"/>
                        <a14:foregroundMark x1="90000" y1="75000" x2="90000" y2="75000"/>
                        <a14:foregroundMark x1="56667" y1="87857" x2="56667" y2="87857"/>
                        <a14:foregroundMark x1="54167" y1="88571" x2="54167" y2="88571"/>
                        <a14:foregroundMark x1="48750" y1="89643" x2="48750" y2="89643"/>
                        <a14:foregroundMark x1="43333" y1="91071" x2="43333" y2="91071"/>
                        <a14:foregroundMark x1="37083" y1="91786" x2="37083" y2="91786"/>
                        <a14:foregroundMark x1="29583" y1="90357" x2="29583" y2="90357"/>
                        <a14:foregroundMark x1="35833" y1="85714" x2="35833" y2="85714"/>
                        <a14:foregroundMark x1="39167" y1="82500" x2="39167" y2="82500"/>
                        <a14:foregroundMark x1="38333" y1="83571" x2="38333" y2="83571"/>
                        <a14:foregroundMark x1="28750" y1="80714" x2="28750" y2="80714"/>
                        <a14:foregroundMark x1="23333" y1="82500" x2="23333" y2="82500"/>
                        <a14:foregroundMark x1="17083" y1="83929" x2="17083" y2="83929"/>
                        <a14:foregroundMark x1="12500" y1="85714" x2="12500" y2="85714"/>
                        <a14:foregroundMark x1="32500" y1="92143" x2="32500" y2="92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181" y="486344"/>
            <a:ext cx="2128418" cy="248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A876452D-39FB-B118-9389-5BFF2BCFE7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7533813" y="4166037"/>
            <a:ext cx="455016" cy="56766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171CAA7-7FDE-289B-A004-A498B622853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5722859" y="3413859"/>
            <a:ext cx="381740" cy="604335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0818C247-6155-5330-C025-45B02E4A745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6" r="72773"/>
          <a:stretch/>
        </p:blipFill>
        <p:spPr>
          <a:xfrm>
            <a:off x="5687835" y="4155664"/>
            <a:ext cx="470074" cy="68689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C3B4EC16-27A9-5824-C8FF-1456A16963C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7583144" y="3416998"/>
            <a:ext cx="387602" cy="68689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C7D21EA7-5F7D-A8E5-FBDC-4753E89EA96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9042132" y="4068801"/>
            <a:ext cx="424330" cy="686891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641C7A21-1A4F-9832-363A-D0FA261F19E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8726037" y="3658829"/>
            <a:ext cx="364486" cy="189154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FAA86A32-3D83-DF99-E7EC-3631394F007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7251328" y="4147701"/>
            <a:ext cx="381740" cy="604335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6CABFE06-D1C4-C320-E54C-B315D750526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2" r="65660"/>
          <a:stretch/>
        </p:blipFill>
        <p:spPr>
          <a:xfrm>
            <a:off x="5687736" y="4875874"/>
            <a:ext cx="424330" cy="68689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3C80D5FC-5B43-2A15-B457-81C3CA5F6BB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34374" y="3636879"/>
            <a:ext cx="364486" cy="189154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49AC9C95-E9B2-B8DF-F9E0-9562FB1260E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8726037" y="4383218"/>
            <a:ext cx="364486" cy="189154"/>
          </a:xfrm>
          <a:prstGeom prst="rect">
            <a:avLst/>
          </a:prstGeom>
        </p:spPr>
      </p:pic>
      <p:pic>
        <p:nvPicPr>
          <p:cNvPr id="99" name="Рисунок 98">
            <a:extLst>
              <a:ext uri="{FF2B5EF4-FFF2-40B4-BE49-F238E27FC236}">
                <a16:creationId xmlns:a16="http://schemas.microsoft.com/office/drawing/2014/main" id="{F052FC1E-7383-2A8D-F99C-5EC7E4F73FE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4194827" y="4875874"/>
            <a:ext cx="424330" cy="686891"/>
          </a:xfrm>
          <a:prstGeom prst="rect">
            <a:avLst/>
          </a:prstGeom>
        </p:spPr>
      </p:pic>
      <p:pic>
        <p:nvPicPr>
          <p:cNvPr id="100" name="Рисунок 99">
            <a:extLst>
              <a:ext uri="{FF2B5EF4-FFF2-40B4-BE49-F238E27FC236}">
                <a16:creationId xmlns:a16="http://schemas.microsoft.com/office/drawing/2014/main" id="{F601FC6F-CAAD-2BBD-40A9-4CFF69FD023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43339" y="4399793"/>
            <a:ext cx="364486" cy="189154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0DCD532A-BCAA-BA1E-B97B-5B01DA1C0F72}"/>
              </a:ext>
            </a:extLst>
          </p:cNvPr>
          <p:cNvSpPr txBox="1"/>
          <p:nvPr/>
        </p:nvSpPr>
        <p:spPr>
          <a:xfrm>
            <a:off x="4410407" y="962070"/>
            <a:ext cx="6245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Виконай віднімання числа 5.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77433962-BD85-32C0-AEDA-DD22D76243E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76806" y="3331303"/>
            <a:ext cx="424330" cy="686891"/>
          </a:xfrm>
          <a:prstGeom prst="rect">
            <a:avLst/>
          </a:prstGeom>
        </p:spPr>
      </p:pic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2EA1332A-3B37-DA91-ED5B-E770C5A5CD1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9032020" y="3396603"/>
            <a:ext cx="424330" cy="68689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4D7AD4C3-E26E-1D57-F1FF-2B7F511E926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4172981" y="3413859"/>
            <a:ext cx="381740" cy="686891"/>
          </a:xfrm>
          <a:prstGeom prst="rect">
            <a:avLst/>
          </a:prstGeom>
        </p:spPr>
      </p:pic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E11067F2-C608-13C8-0528-4FCC8EEC16A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5357534" y="5147240"/>
            <a:ext cx="364486" cy="189154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B877DA22-1A33-F400-2A94-748A6B13C2A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4267320" y="4155664"/>
            <a:ext cx="317675" cy="686891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5F2E18FA-666A-01F7-264B-1ED6ED4F40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9585" y="3640649"/>
            <a:ext cx="265014" cy="218247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EF2D094-966B-837A-F138-533CB5F12D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9585" y="4385246"/>
            <a:ext cx="265014" cy="218247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FC51A927-32BC-D419-28B4-D8C64C7413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86032" y="5144900"/>
            <a:ext cx="265014" cy="218247"/>
          </a:xfrm>
          <a:prstGeom prst="rect">
            <a:avLst/>
          </a:prstGeom>
        </p:spPr>
      </p:pic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08F005D8-F52B-BD83-70EA-9ECE6B515A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4535" y="3649848"/>
            <a:ext cx="265014" cy="218247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A614B175-A2DF-F713-44C7-F33CB8F0B6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4535" y="4363935"/>
            <a:ext cx="265014" cy="218247"/>
          </a:xfrm>
          <a:prstGeom prst="rect">
            <a:avLst/>
          </a:prstGeom>
        </p:spPr>
      </p:pic>
      <p:sp>
        <p:nvSpPr>
          <p:cNvPr id="56" name="Дата 1">
            <a:extLst>
              <a:ext uri="{FF2B5EF4-FFF2-40B4-BE49-F238E27FC236}">
                <a16:creationId xmlns:a16="http://schemas.microsoft.com/office/drawing/2014/main" id="{7EDBEE4C-9545-1C52-5D8D-E967D5058CA3}"/>
              </a:ext>
            </a:extLst>
          </p:cNvPr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E4D5CF8-245E-DE2E-A196-C4A81A38BBA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76806" y="4083494"/>
            <a:ext cx="424330" cy="68689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3783114E-A8E4-500D-6334-5ADA959747D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876806" y="4828749"/>
            <a:ext cx="424330" cy="68689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1F998389-D82A-26C5-6A5A-59C98166CEA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8260628" y="3341011"/>
            <a:ext cx="424330" cy="68689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380FB0F7-C065-4E5B-700C-7025F279ACA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8260628" y="4074374"/>
            <a:ext cx="424330" cy="68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4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06718" y="3222816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5E112CB-298A-4A02-B09F-07EF6A840F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031" b="74390"/>
          <a:stretch/>
        </p:blipFill>
        <p:spPr>
          <a:xfrm>
            <a:off x="2750598" y="3138016"/>
            <a:ext cx="9092214" cy="3452649"/>
          </a:xfrm>
          <a:prstGeom prst="round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217234" y="587005"/>
            <a:ext cx="5682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40158" y="3083640"/>
            <a:ext cx="9102654" cy="3507025"/>
          </a:xfrm>
          <a:prstGeom prst="roundRect">
            <a:avLst/>
          </a:prstGeom>
          <a:noFill/>
          <a:ln w="57150">
            <a:solidFill>
              <a:srgbClr val="00C4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3314733" y="422212"/>
            <a:ext cx="8732066" cy="500208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Робота в зошиті (с.40)  </a:t>
            </a:r>
            <a:endParaRPr lang="ru-RU" sz="2000" b="1" dirty="0">
              <a:solidFill>
                <a:prstClr val="white"/>
              </a:solidFill>
            </a:endParaRP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CDF99BAE-1865-A639-36DC-9F44285757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4413165" y="3725148"/>
            <a:ext cx="364486" cy="189154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641C7A21-1A4F-9832-363A-D0FA261F1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10413999" y="3710481"/>
            <a:ext cx="364486" cy="189154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1F2F9D38-A930-9993-1E1A-902D1DF03D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4410607" y="4428074"/>
            <a:ext cx="364486" cy="189154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49AC9C95-E9B2-B8DF-F9E0-9562FB1260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7413352" y="3719228"/>
            <a:ext cx="364486" cy="189154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id="{8FDDC0FD-2551-C470-A2F6-BB1688286D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6271549" y="3453515"/>
            <a:ext cx="381740" cy="686891"/>
          </a:xfrm>
          <a:prstGeom prst="rect">
            <a:avLst/>
          </a:prstGeom>
        </p:spPr>
      </p:pic>
      <p:pic>
        <p:nvPicPr>
          <p:cNvPr id="97" name="Рисунок 96">
            <a:extLst>
              <a:ext uri="{FF2B5EF4-FFF2-40B4-BE49-F238E27FC236}">
                <a16:creationId xmlns:a16="http://schemas.microsoft.com/office/drawing/2014/main" id="{E85ED5E3-0B1A-DA3C-DD75-4B7E7D355E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4414853" y="5158829"/>
            <a:ext cx="364486" cy="189154"/>
          </a:xfrm>
          <a:prstGeom prst="rect">
            <a:avLst/>
          </a:prstGeom>
        </p:spPr>
      </p:pic>
      <p:sp>
        <p:nvSpPr>
          <p:cNvPr id="108" name="TextBox 107">
            <a:extLst>
              <a:ext uri="{FF2B5EF4-FFF2-40B4-BE49-F238E27FC236}">
                <a16:creationId xmlns:a16="http://schemas.microsoft.com/office/drawing/2014/main" id="{0DCD532A-BCAA-BA1E-B97B-5B01DA1C0F72}"/>
              </a:ext>
            </a:extLst>
          </p:cNvPr>
          <p:cNvSpPr txBox="1"/>
          <p:nvPr/>
        </p:nvSpPr>
        <p:spPr>
          <a:xfrm>
            <a:off x="4497550" y="961221"/>
            <a:ext cx="62455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Обчисли суми та склади різниці за зразком.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2EA1332A-3B37-DA91-ED5B-E770C5A5CD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3960077" y="4194616"/>
            <a:ext cx="424330" cy="686891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id="{B5B2F851-B914-B099-044C-A26213181E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6" r="72773"/>
          <a:stretch/>
        </p:blipFill>
        <p:spPr>
          <a:xfrm>
            <a:off x="6989633" y="3453515"/>
            <a:ext cx="470074" cy="686891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B877DA22-1A33-F400-2A94-748A6B13C2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9327967" y="3428814"/>
            <a:ext cx="317675" cy="68689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EF2D094-966B-837A-F138-533CB5F12D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1945" y="5158829"/>
            <a:ext cx="265014" cy="218247"/>
          </a:xfrm>
          <a:prstGeom prst="rect">
            <a:avLst/>
          </a:prstGeom>
        </p:spPr>
      </p:pic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08F005D8-F52B-BD83-70EA-9ECE6B515A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1945" y="4413528"/>
            <a:ext cx="265014" cy="218247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1AEEBB52-1B8A-4EDE-F499-59B5AD49BB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3581380" y="3681580"/>
            <a:ext cx="387602" cy="279263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519B014A-A95E-6D8B-7B5C-92975E47B4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6583869" y="3667842"/>
            <a:ext cx="387602" cy="279263"/>
          </a:xfrm>
          <a:prstGeom prst="rect">
            <a:avLst/>
          </a:prstGeo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id="{9F6A6750-2767-C19D-2FA5-72489D96833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3968982" y="3453515"/>
            <a:ext cx="424330" cy="686891"/>
          </a:xfrm>
          <a:prstGeom prst="rect">
            <a:avLst/>
          </a:prstGeom>
        </p:spPr>
      </p:pic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3E1473C3-FA9C-6A5C-6C11-146DA2C424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9578222" y="3681580"/>
            <a:ext cx="387602" cy="279263"/>
          </a:xfrm>
          <a:prstGeom prst="rect">
            <a:avLst/>
          </a:prstGeom>
        </p:spPr>
      </p:pic>
      <p:pic>
        <p:nvPicPr>
          <p:cNvPr id="101" name="Рисунок 100">
            <a:extLst>
              <a:ext uri="{FF2B5EF4-FFF2-40B4-BE49-F238E27FC236}">
                <a16:creationId xmlns:a16="http://schemas.microsoft.com/office/drawing/2014/main" id="{E5615F7D-F045-650D-88E2-CE0C31F77B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10038233" y="3460403"/>
            <a:ext cx="381740" cy="604335"/>
          </a:xfrm>
          <a:prstGeom prst="rect">
            <a:avLst/>
          </a:prstGeom>
        </p:spPr>
      </p:pic>
      <p:sp>
        <p:nvSpPr>
          <p:cNvPr id="57" name="Дата 1">
            <a:extLst>
              <a:ext uri="{FF2B5EF4-FFF2-40B4-BE49-F238E27FC236}">
                <a16:creationId xmlns:a16="http://schemas.microsoft.com/office/drawing/2014/main" id="{6D4AD3F5-6ECB-FFBC-D780-E0CF2117249E}"/>
              </a:ext>
            </a:extLst>
          </p:cNvPr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E73A1F1A-A02B-C366-D13C-F61E0F7504A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4801462" y="3445847"/>
            <a:ext cx="387602" cy="686891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id="{46F17035-D517-E318-3486-40CB32812A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3208785" y="3375783"/>
            <a:ext cx="424330" cy="686891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D9915885-6793-35D3-E646-A36F55BD26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3307844" y="4179207"/>
            <a:ext cx="387602" cy="68689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35164C39-392A-9E9E-FF26-C961BB676E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4715659" y="4924506"/>
            <a:ext cx="424330" cy="686891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FE224EB9-C79C-B173-7BA9-981DB1B446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4705810" y="4115705"/>
            <a:ext cx="424330" cy="686891"/>
          </a:xfrm>
          <a:prstGeom prst="rect">
            <a:avLst/>
          </a:prstGeom>
        </p:spPr>
      </p:pic>
      <p:pic>
        <p:nvPicPr>
          <p:cNvPr id="81" name="Рисунок 80">
            <a:extLst>
              <a:ext uri="{FF2B5EF4-FFF2-40B4-BE49-F238E27FC236}">
                <a16:creationId xmlns:a16="http://schemas.microsoft.com/office/drawing/2014/main" id="{E6AA3F17-56FE-0B71-DC31-EE70046067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3274343" y="4934460"/>
            <a:ext cx="387602" cy="68689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003AE61E-62C8-7EC0-59E2-F26DF24E98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3968736" y="4856668"/>
            <a:ext cx="424330" cy="68689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61EA524A-308B-77DA-561B-45403BC847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7743729" y="3443746"/>
            <a:ext cx="424330" cy="686891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CBC0B3DB-04AB-4C5B-AA3F-0F7F6F2506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10734181" y="3443746"/>
            <a:ext cx="424330" cy="68689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B6685196-4A23-DA56-7EBE-A5CFB08F33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6248986" y="4179207"/>
            <a:ext cx="424330" cy="686891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4BF0269A-CEA5-71BA-CB0E-E9CAB4CE06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6667" y="4428074"/>
            <a:ext cx="265014" cy="218247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F533E4B3-426A-8AAB-9DE0-535A7848054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6" r="72773"/>
          <a:stretch/>
        </p:blipFill>
        <p:spPr>
          <a:xfrm>
            <a:off x="7009777" y="4191189"/>
            <a:ext cx="470074" cy="686891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A990C87A-6246-C214-CD90-F9B0B708DF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7413352" y="4483506"/>
            <a:ext cx="364486" cy="189154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95BD1456-C0E8-81B0-215E-89728F59FB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7762061" y="4191189"/>
            <a:ext cx="381740" cy="686891"/>
          </a:xfrm>
          <a:prstGeom prst="rect">
            <a:avLst/>
          </a:prstGeom>
        </p:spPr>
      </p:pic>
      <p:pic>
        <p:nvPicPr>
          <p:cNvPr id="99" name="Рисунок 98">
            <a:extLst>
              <a:ext uri="{FF2B5EF4-FFF2-40B4-BE49-F238E27FC236}">
                <a16:creationId xmlns:a16="http://schemas.microsoft.com/office/drawing/2014/main" id="{12524C7A-9162-FF53-F62B-751E11A9C4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6248986" y="4924506"/>
            <a:ext cx="424330" cy="686891"/>
          </a:xfrm>
          <a:prstGeom prst="rect">
            <a:avLst/>
          </a:prstGeom>
        </p:spPr>
      </p:pic>
      <p:pic>
        <p:nvPicPr>
          <p:cNvPr id="105" name="Рисунок 104">
            <a:extLst>
              <a:ext uri="{FF2B5EF4-FFF2-40B4-BE49-F238E27FC236}">
                <a16:creationId xmlns:a16="http://schemas.microsoft.com/office/drawing/2014/main" id="{F15545B9-1B84-5660-7BE0-3DCA2D8FA4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272" y="5168781"/>
            <a:ext cx="265014" cy="218247"/>
          </a:xfrm>
          <a:prstGeom prst="rect">
            <a:avLst/>
          </a:prstGeom>
        </p:spPr>
      </p:pic>
      <p:pic>
        <p:nvPicPr>
          <p:cNvPr id="106" name="Рисунок 105">
            <a:extLst>
              <a:ext uri="{FF2B5EF4-FFF2-40B4-BE49-F238E27FC236}">
                <a16:creationId xmlns:a16="http://schemas.microsoft.com/office/drawing/2014/main" id="{5E9F33EC-D5AF-701A-F199-7C6032ACF8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7005078" y="4934460"/>
            <a:ext cx="381740" cy="686891"/>
          </a:xfrm>
          <a:prstGeom prst="rect">
            <a:avLst/>
          </a:prstGeom>
        </p:spPr>
      </p:pic>
      <p:pic>
        <p:nvPicPr>
          <p:cNvPr id="107" name="Рисунок 106">
            <a:extLst>
              <a:ext uri="{FF2B5EF4-FFF2-40B4-BE49-F238E27FC236}">
                <a16:creationId xmlns:a16="http://schemas.microsoft.com/office/drawing/2014/main" id="{D4D6A3DE-D397-AA61-ABBD-2FB4E16DE1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7413352" y="5166612"/>
            <a:ext cx="364486" cy="189154"/>
          </a:xfrm>
          <a:prstGeom prst="rect">
            <a:avLst/>
          </a:prstGeom>
        </p:spPr>
      </p:pic>
      <p:pic>
        <p:nvPicPr>
          <p:cNvPr id="110" name="Рисунок 109">
            <a:extLst>
              <a:ext uri="{FF2B5EF4-FFF2-40B4-BE49-F238E27FC236}">
                <a16:creationId xmlns:a16="http://schemas.microsoft.com/office/drawing/2014/main" id="{D9231477-F550-1625-FF29-B3D720BB18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6" r="72773"/>
          <a:stretch/>
        </p:blipFill>
        <p:spPr>
          <a:xfrm>
            <a:off x="7736199" y="4924505"/>
            <a:ext cx="470074" cy="686891"/>
          </a:xfrm>
          <a:prstGeom prst="rect">
            <a:avLst/>
          </a:prstGeom>
        </p:spPr>
      </p:pic>
      <p:pic>
        <p:nvPicPr>
          <p:cNvPr id="111" name="Рисунок 110">
            <a:extLst>
              <a:ext uri="{FF2B5EF4-FFF2-40B4-BE49-F238E27FC236}">
                <a16:creationId xmlns:a16="http://schemas.microsoft.com/office/drawing/2014/main" id="{176A59B2-E8E6-0147-B6A2-061AAD45E31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9251731" y="4179207"/>
            <a:ext cx="424330" cy="686891"/>
          </a:xfrm>
          <a:prstGeom prst="rect">
            <a:avLst/>
          </a:prstGeom>
        </p:spPr>
      </p:pic>
      <p:pic>
        <p:nvPicPr>
          <p:cNvPr id="112" name="Рисунок 111">
            <a:extLst>
              <a:ext uri="{FF2B5EF4-FFF2-40B4-BE49-F238E27FC236}">
                <a16:creationId xmlns:a16="http://schemas.microsoft.com/office/drawing/2014/main" id="{BDAE3690-FDDF-D5BB-B8B8-50EC316548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3349" y="4413528"/>
            <a:ext cx="265014" cy="218247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CD916604-C581-40CE-1E53-4D3AF108EC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10085539" y="4919032"/>
            <a:ext cx="317675" cy="68689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857297EA-B143-5407-F4B0-36C006B202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10038233" y="4179207"/>
            <a:ext cx="381740" cy="604335"/>
          </a:xfrm>
          <a:prstGeom prst="rect">
            <a:avLst/>
          </a:prstGeom>
        </p:spPr>
      </p:pic>
      <p:pic>
        <p:nvPicPr>
          <p:cNvPr id="115" name="Рисунок 114">
            <a:extLst>
              <a:ext uri="{FF2B5EF4-FFF2-40B4-BE49-F238E27FC236}">
                <a16:creationId xmlns:a16="http://schemas.microsoft.com/office/drawing/2014/main" id="{614BF59D-0F02-9216-D567-A26902D261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10408773" y="4428074"/>
            <a:ext cx="364486" cy="189154"/>
          </a:xfrm>
          <a:prstGeom prst="rect">
            <a:avLst/>
          </a:prstGeom>
        </p:spPr>
      </p:pic>
      <p:pic>
        <p:nvPicPr>
          <p:cNvPr id="116" name="Рисунок 115">
            <a:extLst>
              <a:ext uri="{FF2B5EF4-FFF2-40B4-BE49-F238E27FC236}">
                <a16:creationId xmlns:a16="http://schemas.microsoft.com/office/drawing/2014/main" id="{2EB748FB-EB70-1871-0189-EE87A8F7593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10813717" y="4179207"/>
            <a:ext cx="317675" cy="686891"/>
          </a:xfrm>
          <a:prstGeom prst="rect">
            <a:avLst/>
          </a:prstGeom>
        </p:spPr>
      </p:pic>
      <p:pic>
        <p:nvPicPr>
          <p:cNvPr id="117" name="Рисунок 116">
            <a:extLst>
              <a:ext uri="{FF2B5EF4-FFF2-40B4-BE49-F238E27FC236}">
                <a16:creationId xmlns:a16="http://schemas.microsoft.com/office/drawing/2014/main" id="{FE0A796E-F933-507C-468A-FF712514CE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9251731" y="4934953"/>
            <a:ext cx="424330" cy="686891"/>
          </a:xfrm>
          <a:prstGeom prst="rect">
            <a:avLst/>
          </a:prstGeom>
        </p:spPr>
      </p:pic>
      <p:pic>
        <p:nvPicPr>
          <p:cNvPr id="118" name="Рисунок 117">
            <a:extLst>
              <a:ext uri="{FF2B5EF4-FFF2-40B4-BE49-F238E27FC236}">
                <a16:creationId xmlns:a16="http://schemas.microsoft.com/office/drawing/2014/main" id="{8975B33D-8B09-30B2-1028-71E9B79A7D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639" y="5168781"/>
            <a:ext cx="265014" cy="218247"/>
          </a:xfrm>
          <a:prstGeom prst="rect">
            <a:avLst/>
          </a:prstGeom>
        </p:spPr>
      </p:pic>
      <p:pic>
        <p:nvPicPr>
          <p:cNvPr id="119" name="Рисунок 118">
            <a:extLst>
              <a:ext uri="{FF2B5EF4-FFF2-40B4-BE49-F238E27FC236}">
                <a16:creationId xmlns:a16="http://schemas.microsoft.com/office/drawing/2014/main" id="{9B708428-0A77-7D7E-130D-8BC9069EA7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05" t="12091" r="76995" b="82918"/>
          <a:stretch/>
        </p:blipFill>
        <p:spPr>
          <a:xfrm>
            <a:off x="10413999" y="5192662"/>
            <a:ext cx="364486" cy="189154"/>
          </a:xfrm>
          <a:prstGeom prst="rect">
            <a:avLst/>
          </a:prstGeom>
        </p:spPr>
      </p:pic>
      <p:pic>
        <p:nvPicPr>
          <p:cNvPr id="120" name="Рисунок 119">
            <a:extLst>
              <a:ext uri="{FF2B5EF4-FFF2-40B4-BE49-F238E27FC236}">
                <a16:creationId xmlns:a16="http://schemas.microsoft.com/office/drawing/2014/main" id="{CC7E0AE5-EF28-C459-A665-F33E220628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10819406" y="4915513"/>
            <a:ext cx="381740" cy="604335"/>
          </a:xfrm>
          <a:prstGeom prst="rect">
            <a:avLst/>
          </a:prstGeom>
        </p:spPr>
      </p:pic>
      <p:pic>
        <p:nvPicPr>
          <p:cNvPr id="121" name="Picture 18" descr="Вы пользуетесь более старым браузером, поэтому использование вами сайта  может не быть оптимальным. Рассмотрите возможность обновления. Подробнее.  Изображения Изображения: главная страницаТематические коллекции ...">
            <a:extLst>
              <a:ext uri="{FF2B5EF4-FFF2-40B4-BE49-F238E27FC236}">
                <a16:creationId xmlns:a16="http://schemas.microsoft.com/office/drawing/2014/main" id="{865AA3D2-640E-AE76-5F75-B7028E868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5000" l="1667" r="96667">
                        <a14:foregroundMark x1="69583" y1="48929" x2="69583" y2="48929"/>
                        <a14:foregroundMark x1="61667" y1="50000" x2="61667" y2="50000"/>
                        <a14:foregroundMark x1="70000" y1="50714" x2="70000" y2="50714"/>
                        <a14:foregroundMark x1="67917" y1="50357" x2="67917" y2="50357"/>
                        <a14:foregroundMark x1="75000" y1="80000" x2="75000" y2="80000"/>
                        <a14:foregroundMark x1="60417" y1="84643" x2="60417" y2="84643"/>
                        <a14:foregroundMark x1="64583" y1="82500" x2="64583" y2="82500"/>
                        <a14:foregroundMark x1="79167" y1="76429" x2="79167" y2="76429"/>
                        <a14:foregroundMark x1="86667" y1="73214" x2="86667" y2="73214"/>
                        <a14:foregroundMark x1="81667" y1="74643" x2="81667" y2="74643"/>
                        <a14:foregroundMark x1="85417" y1="74643" x2="85417" y2="74643"/>
                        <a14:foregroundMark x1="90000" y1="75000" x2="90000" y2="75000"/>
                        <a14:foregroundMark x1="56667" y1="87857" x2="56667" y2="87857"/>
                        <a14:foregroundMark x1="54167" y1="88571" x2="54167" y2="88571"/>
                        <a14:foregroundMark x1="48750" y1="89643" x2="48750" y2="89643"/>
                        <a14:foregroundMark x1="43333" y1="91071" x2="43333" y2="91071"/>
                        <a14:foregroundMark x1="37083" y1="91786" x2="37083" y2="91786"/>
                        <a14:foregroundMark x1="29583" y1="90357" x2="29583" y2="90357"/>
                        <a14:foregroundMark x1="35833" y1="85714" x2="35833" y2="85714"/>
                        <a14:foregroundMark x1="39167" y1="82500" x2="39167" y2="82500"/>
                        <a14:foregroundMark x1="38333" y1="83571" x2="38333" y2="83571"/>
                        <a14:foregroundMark x1="28750" y1="80714" x2="28750" y2="80714"/>
                        <a14:foregroundMark x1="23333" y1="82500" x2="23333" y2="82500"/>
                        <a14:foregroundMark x1="17083" y1="83929" x2="17083" y2="83929"/>
                        <a14:foregroundMark x1="12500" y1="85714" x2="12500" y2="85714"/>
                        <a14:foregroundMark x1="32500" y1="92143" x2="32500" y2="92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181" y="486344"/>
            <a:ext cx="2128418" cy="248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60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36549" y="580288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0117" y="118623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9544" y="408039"/>
            <a:ext cx="8732066" cy="506804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Робота в зошиті (с.40)  </a:t>
            </a:r>
            <a:endParaRPr lang="ru-RU" sz="20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98718" y="968527"/>
            <a:ext cx="8580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Збільш на 3 </a:t>
            </a: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кожне число в таблиці.</a:t>
            </a:r>
          </a:p>
        </p:txBody>
      </p:sp>
      <p:graphicFrame>
        <p:nvGraphicFramePr>
          <p:cNvPr id="2" name="Таблиця 4">
            <a:extLst>
              <a:ext uri="{FF2B5EF4-FFF2-40B4-BE49-F238E27FC236}">
                <a16:creationId xmlns:a16="http://schemas.microsoft.com/office/drawing/2014/main" id="{8650A1BC-51C7-BCE6-FFC8-7B3D702A77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835980"/>
              </p:ext>
            </p:extLst>
          </p:nvPr>
        </p:nvGraphicFramePr>
        <p:xfrm>
          <a:off x="3629980" y="3003520"/>
          <a:ext cx="7590163" cy="1669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4309">
                  <a:extLst>
                    <a:ext uri="{9D8B030D-6E8A-4147-A177-3AD203B41FA5}">
                      <a16:colId xmlns:a16="http://schemas.microsoft.com/office/drawing/2014/main" val="1003610966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911845715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2527543368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611974956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2280125172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3029022559"/>
                    </a:ext>
                  </a:extLst>
                </a:gridCol>
                <a:gridCol w="1084309">
                  <a:extLst>
                    <a:ext uri="{9D8B030D-6E8A-4147-A177-3AD203B41FA5}">
                      <a16:colId xmlns:a16="http://schemas.microsoft.com/office/drawing/2014/main" val="886236345"/>
                    </a:ext>
                  </a:extLst>
                </a:gridCol>
              </a:tblGrid>
              <a:tr h="834501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799696"/>
                  </a:ext>
                </a:extLst>
              </a:tr>
              <a:tr h="834501"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2457741"/>
                  </a:ext>
                </a:extLst>
              </a:tr>
            </a:tbl>
          </a:graphicData>
        </a:graphic>
      </p:graphicFrame>
      <p:sp>
        <p:nvSpPr>
          <p:cNvPr id="54" name="TextBox 53">
            <a:extLst>
              <a:ext uri="{FF2B5EF4-FFF2-40B4-BE49-F238E27FC236}">
                <a16:creationId xmlns:a16="http://schemas.microsoft.com/office/drawing/2014/main" id="{870D8ED9-776F-8EFD-4ADA-F0171F54E442}"/>
              </a:ext>
            </a:extLst>
          </p:cNvPr>
          <p:cNvSpPr txBox="1"/>
          <p:nvPr/>
        </p:nvSpPr>
        <p:spPr>
          <a:xfrm>
            <a:off x="3953225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5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2805ECF-4A4C-BB4A-AF2B-750D8FB5CC02}"/>
              </a:ext>
            </a:extLst>
          </p:cNvPr>
          <p:cNvSpPr txBox="1"/>
          <p:nvPr/>
        </p:nvSpPr>
        <p:spPr>
          <a:xfrm>
            <a:off x="5029155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7CB3CE6-B1B4-53B2-80BF-7CE32C053E6C}"/>
              </a:ext>
            </a:extLst>
          </p:cNvPr>
          <p:cNvSpPr txBox="1"/>
          <p:nvPr/>
        </p:nvSpPr>
        <p:spPr>
          <a:xfrm>
            <a:off x="6051093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E89CEE0-8CC9-7E7B-5BCC-E971A861585A}"/>
              </a:ext>
            </a:extLst>
          </p:cNvPr>
          <p:cNvSpPr txBox="1"/>
          <p:nvPr/>
        </p:nvSpPr>
        <p:spPr>
          <a:xfrm>
            <a:off x="7127023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3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5CD1169-E889-BE52-9EA8-9642A782B64B}"/>
              </a:ext>
            </a:extLst>
          </p:cNvPr>
          <p:cNvSpPr txBox="1"/>
          <p:nvPr/>
        </p:nvSpPr>
        <p:spPr>
          <a:xfrm>
            <a:off x="8202953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B43B494-587A-5585-392F-740C83A30391}"/>
              </a:ext>
            </a:extLst>
          </p:cNvPr>
          <p:cNvSpPr txBox="1"/>
          <p:nvPr/>
        </p:nvSpPr>
        <p:spPr>
          <a:xfrm>
            <a:off x="9278883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6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B6C1563-EF64-D172-D7A0-2A709C8285EF}"/>
              </a:ext>
            </a:extLst>
          </p:cNvPr>
          <p:cNvSpPr txBox="1"/>
          <p:nvPr/>
        </p:nvSpPr>
        <p:spPr>
          <a:xfrm>
            <a:off x="10341003" y="2994655"/>
            <a:ext cx="552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ru-UA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A29FB30E-BE1C-2746-77E5-70C53B14DF44}"/>
              </a:ext>
            </a:extLst>
          </p:cNvPr>
          <p:cNvGrpSpPr/>
          <p:nvPr/>
        </p:nvGrpSpPr>
        <p:grpSpPr>
          <a:xfrm>
            <a:off x="3735508" y="3999017"/>
            <a:ext cx="788152" cy="438584"/>
            <a:chOff x="3131827" y="4148376"/>
            <a:chExt cx="788152" cy="438584"/>
          </a:xfrm>
        </p:grpSpPr>
        <p:sp>
          <p:nvSpPr>
            <p:cNvPr id="5" name="Прямокутник 4">
              <a:extLst>
                <a:ext uri="{FF2B5EF4-FFF2-40B4-BE49-F238E27FC236}">
                  <a16:creationId xmlns:a16="http://schemas.microsoft.com/office/drawing/2014/main" id="{52ED9E76-C465-6E19-67B2-6A29EC827757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62" name="Прямокутник 61">
              <a:extLst>
                <a:ext uri="{FF2B5EF4-FFF2-40B4-BE49-F238E27FC236}">
                  <a16:creationId xmlns:a16="http://schemas.microsoft.com/office/drawing/2014/main" id="{88F4C421-DD3F-8E98-16FB-DDB15D7318FB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66" name="Групувати 65">
            <a:extLst>
              <a:ext uri="{FF2B5EF4-FFF2-40B4-BE49-F238E27FC236}">
                <a16:creationId xmlns:a16="http://schemas.microsoft.com/office/drawing/2014/main" id="{EEC3F9EE-81C3-0C70-315E-DF380925B7CF}"/>
              </a:ext>
            </a:extLst>
          </p:cNvPr>
          <p:cNvGrpSpPr/>
          <p:nvPr/>
        </p:nvGrpSpPr>
        <p:grpSpPr>
          <a:xfrm>
            <a:off x="4911195" y="3999017"/>
            <a:ext cx="788152" cy="438584"/>
            <a:chOff x="3131827" y="4148376"/>
            <a:chExt cx="788152" cy="438584"/>
          </a:xfrm>
        </p:grpSpPr>
        <p:sp>
          <p:nvSpPr>
            <p:cNvPr id="67" name="Прямокутник 66">
              <a:extLst>
                <a:ext uri="{FF2B5EF4-FFF2-40B4-BE49-F238E27FC236}">
                  <a16:creationId xmlns:a16="http://schemas.microsoft.com/office/drawing/2014/main" id="{502A53BF-506F-D68F-03D3-F398E1974E83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68" name="Прямокутник 67">
              <a:extLst>
                <a:ext uri="{FF2B5EF4-FFF2-40B4-BE49-F238E27FC236}">
                  <a16:creationId xmlns:a16="http://schemas.microsoft.com/office/drawing/2014/main" id="{006D7283-D646-2CE6-4499-BB65A65D9853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69" name="Групувати 68">
            <a:extLst>
              <a:ext uri="{FF2B5EF4-FFF2-40B4-BE49-F238E27FC236}">
                <a16:creationId xmlns:a16="http://schemas.microsoft.com/office/drawing/2014/main" id="{D39F31E0-191F-019B-591E-C6C076148AB6}"/>
              </a:ext>
            </a:extLst>
          </p:cNvPr>
          <p:cNvGrpSpPr/>
          <p:nvPr/>
        </p:nvGrpSpPr>
        <p:grpSpPr>
          <a:xfrm>
            <a:off x="5949961" y="3999017"/>
            <a:ext cx="788152" cy="438584"/>
            <a:chOff x="3131827" y="4148376"/>
            <a:chExt cx="788152" cy="438584"/>
          </a:xfrm>
        </p:grpSpPr>
        <p:sp>
          <p:nvSpPr>
            <p:cNvPr id="70" name="Прямокутник 69">
              <a:extLst>
                <a:ext uri="{FF2B5EF4-FFF2-40B4-BE49-F238E27FC236}">
                  <a16:creationId xmlns:a16="http://schemas.microsoft.com/office/drawing/2014/main" id="{5C131D45-E5DF-C77B-9375-331EB95AA878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71" name="Прямокутник 70">
              <a:extLst>
                <a:ext uri="{FF2B5EF4-FFF2-40B4-BE49-F238E27FC236}">
                  <a16:creationId xmlns:a16="http://schemas.microsoft.com/office/drawing/2014/main" id="{F04B4A0D-6AFA-73A4-2628-07AD22FA79AD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72" name="Групувати 71">
            <a:extLst>
              <a:ext uri="{FF2B5EF4-FFF2-40B4-BE49-F238E27FC236}">
                <a16:creationId xmlns:a16="http://schemas.microsoft.com/office/drawing/2014/main" id="{D0E3FB3A-ADFE-5099-9818-4C824FFD7BCB}"/>
              </a:ext>
            </a:extLst>
          </p:cNvPr>
          <p:cNvGrpSpPr/>
          <p:nvPr/>
        </p:nvGrpSpPr>
        <p:grpSpPr>
          <a:xfrm>
            <a:off x="7009063" y="3999017"/>
            <a:ext cx="788152" cy="438584"/>
            <a:chOff x="3131827" y="4148376"/>
            <a:chExt cx="788152" cy="438584"/>
          </a:xfrm>
        </p:grpSpPr>
        <p:sp>
          <p:nvSpPr>
            <p:cNvPr id="73" name="Прямокутник 72">
              <a:extLst>
                <a:ext uri="{FF2B5EF4-FFF2-40B4-BE49-F238E27FC236}">
                  <a16:creationId xmlns:a16="http://schemas.microsoft.com/office/drawing/2014/main" id="{0BECA6B4-CD1E-ECDF-53D7-C441B97CFA86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74" name="Прямокутник 73">
              <a:extLst>
                <a:ext uri="{FF2B5EF4-FFF2-40B4-BE49-F238E27FC236}">
                  <a16:creationId xmlns:a16="http://schemas.microsoft.com/office/drawing/2014/main" id="{94209C0B-5A6C-D6E4-B601-211F62897E5A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75" name="Групувати 74">
            <a:extLst>
              <a:ext uri="{FF2B5EF4-FFF2-40B4-BE49-F238E27FC236}">
                <a16:creationId xmlns:a16="http://schemas.microsoft.com/office/drawing/2014/main" id="{8F7BFB54-8518-BB68-4396-7CF3094ADCBC}"/>
              </a:ext>
            </a:extLst>
          </p:cNvPr>
          <p:cNvGrpSpPr/>
          <p:nvPr/>
        </p:nvGrpSpPr>
        <p:grpSpPr>
          <a:xfrm>
            <a:off x="8084993" y="3999017"/>
            <a:ext cx="788152" cy="438584"/>
            <a:chOff x="3131827" y="4148376"/>
            <a:chExt cx="788152" cy="438584"/>
          </a:xfrm>
        </p:grpSpPr>
        <p:sp>
          <p:nvSpPr>
            <p:cNvPr id="76" name="Прямокутник 75">
              <a:extLst>
                <a:ext uri="{FF2B5EF4-FFF2-40B4-BE49-F238E27FC236}">
                  <a16:creationId xmlns:a16="http://schemas.microsoft.com/office/drawing/2014/main" id="{B6DFE49A-FA8E-0064-EF50-218ED3C71BEA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77" name="Прямокутник 76">
              <a:extLst>
                <a:ext uri="{FF2B5EF4-FFF2-40B4-BE49-F238E27FC236}">
                  <a16:creationId xmlns:a16="http://schemas.microsoft.com/office/drawing/2014/main" id="{E3F355E0-1D59-95D2-6F8C-141C0FA9E92C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78" name="Групувати 77">
            <a:extLst>
              <a:ext uri="{FF2B5EF4-FFF2-40B4-BE49-F238E27FC236}">
                <a16:creationId xmlns:a16="http://schemas.microsoft.com/office/drawing/2014/main" id="{DD7B2CA6-3CC3-26C6-29C6-75C49F979B76}"/>
              </a:ext>
            </a:extLst>
          </p:cNvPr>
          <p:cNvGrpSpPr/>
          <p:nvPr/>
        </p:nvGrpSpPr>
        <p:grpSpPr>
          <a:xfrm>
            <a:off x="9160923" y="3999017"/>
            <a:ext cx="788152" cy="438584"/>
            <a:chOff x="3131827" y="4148376"/>
            <a:chExt cx="788152" cy="438584"/>
          </a:xfrm>
        </p:grpSpPr>
        <p:sp>
          <p:nvSpPr>
            <p:cNvPr id="79" name="Прямокутник 78">
              <a:extLst>
                <a:ext uri="{FF2B5EF4-FFF2-40B4-BE49-F238E27FC236}">
                  <a16:creationId xmlns:a16="http://schemas.microsoft.com/office/drawing/2014/main" id="{8AFE2C13-D60B-F87B-9824-5C754815F9B6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80" name="Прямокутник 79">
              <a:extLst>
                <a:ext uri="{FF2B5EF4-FFF2-40B4-BE49-F238E27FC236}">
                  <a16:creationId xmlns:a16="http://schemas.microsoft.com/office/drawing/2014/main" id="{D4142629-B9AD-3AF1-861C-36BAE3FDA15C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grpSp>
        <p:nvGrpSpPr>
          <p:cNvPr id="81" name="Групувати 80">
            <a:extLst>
              <a:ext uri="{FF2B5EF4-FFF2-40B4-BE49-F238E27FC236}">
                <a16:creationId xmlns:a16="http://schemas.microsoft.com/office/drawing/2014/main" id="{C5638045-3D58-09A3-8FEC-7AF1109AE8E5}"/>
              </a:ext>
            </a:extLst>
          </p:cNvPr>
          <p:cNvGrpSpPr/>
          <p:nvPr/>
        </p:nvGrpSpPr>
        <p:grpSpPr>
          <a:xfrm>
            <a:off x="10223043" y="3999017"/>
            <a:ext cx="788152" cy="438584"/>
            <a:chOff x="3131827" y="4148376"/>
            <a:chExt cx="788152" cy="438584"/>
          </a:xfrm>
        </p:grpSpPr>
        <p:sp>
          <p:nvSpPr>
            <p:cNvPr id="82" name="Прямокутник 81">
              <a:extLst>
                <a:ext uri="{FF2B5EF4-FFF2-40B4-BE49-F238E27FC236}">
                  <a16:creationId xmlns:a16="http://schemas.microsoft.com/office/drawing/2014/main" id="{4052C433-657A-143E-6917-AD4346C9BE44}"/>
                </a:ext>
              </a:extLst>
            </p:cNvPr>
            <p:cNvSpPr/>
            <p:nvPr/>
          </p:nvSpPr>
          <p:spPr>
            <a:xfrm>
              <a:off x="3131827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  <p:sp>
          <p:nvSpPr>
            <p:cNvPr id="83" name="Прямокутник 82">
              <a:extLst>
                <a:ext uri="{FF2B5EF4-FFF2-40B4-BE49-F238E27FC236}">
                  <a16:creationId xmlns:a16="http://schemas.microsoft.com/office/drawing/2014/main" id="{A62D1F16-1935-1500-811F-8F574D148223}"/>
                </a:ext>
              </a:extLst>
            </p:cNvPr>
            <p:cNvSpPr/>
            <p:nvPr/>
          </p:nvSpPr>
          <p:spPr>
            <a:xfrm>
              <a:off x="3520014" y="4148376"/>
              <a:ext cx="399965" cy="43858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UA"/>
            </a:p>
          </p:txBody>
        </p:sp>
      </p:grpSp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96F1B31B-71D1-7E06-A324-181683FC79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12098" y="3898934"/>
            <a:ext cx="455016" cy="567661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58F8DA67-E97A-11AF-817C-7353B8FE14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2" r="81349" b="12019"/>
          <a:stretch/>
        </p:blipFill>
        <p:spPr>
          <a:xfrm>
            <a:off x="5999827" y="3874860"/>
            <a:ext cx="381740" cy="604335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CF48BE48-8853-47A2-E5B1-A1D51594D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9" t="-10239" r="46212" b="10239"/>
          <a:stretch/>
        </p:blipFill>
        <p:spPr>
          <a:xfrm>
            <a:off x="8449066" y="3810548"/>
            <a:ext cx="424330" cy="686891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791A0036-8712-EE55-4261-57B312BAE1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4123444" y="3874860"/>
            <a:ext cx="424330" cy="686891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8A12AAE2-7A2B-1AAC-BAEF-2C5A3A06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95" r="25040"/>
          <a:stretch/>
        </p:blipFill>
        <p:spPr>
          <a:xfrm>
            <a:off x="10734397" y="3867394"/>
            <a:ext cx="317675" cy="686891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7845D3F5-2A21-7798-3B2F-B057C6030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9" r="3447"/>
          <a:stretch/>
        </p:blipFill>
        <p:spPr>
          <a:xfrm>
            <a:off x="9602928" y="3874863"/>
            <a:ext cx="387602" cy="686891"/>
          </a:xfrm>
          <a:prstGeom prst="rect">
            <a:avLst/>
          </a:prstGeom>
        </p:spPr>
      </p:pic>
      <p:pic>
        <p:nvPicPr>
          <p:cNvPr id="93" name="Рисунок 92">
            <a:extLst>
              <a:ext uri="{FF2B5EF4-FFF2-40B4-BE49-F238E27FC236}">
                <a16:creationId xmlns:a16="http://schemas.microsoft.com/office/drawing/2014/main" id="{069C3760-AB36-460B-02C3-56F2D6C0C4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7" r="55425"/>
          <a:stretch/>
        </p:blipFill>
        <p:spPr>
          <a:xfrm>
            <a:off x="5297017" y="3874862"/>
            <a:ext cx="424330" cy="686891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BD0CC965-3BBD-AA95-0448-7387E56286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7445722" y="3874861"/>
            <a:ext cx="381740" cy="68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1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D330EBBB-80D8-0011-30A4-5BB6711CE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532" y="4007523"/>
            <a:ext cx="6045693" cy="1953731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6">
            <a:extLst>
              <a:ext uri="{FF2B5EF4-FFF2-40B4-BE49-F238E27FC236}">
                <a16:creationId xmlns:a16="http://schemas.microsoft.com/office/drawing/2014/main" id="{FEC00C56-1352-974F-78C8-7C86A883B045}"/>
              </a:ext>
            </a:extLst>
          </p:cNvPr>
          <p:cNvSpPr/>
          <p:nvPr/>
        </p:nvSpPr>
        <p:spPr>
          <a:xfrm>
            <a:off x="3355596" y="410525"/>
            <a:ext cx="8732066" cy="506804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Робота в зошиті (с.40)  </a:t>
            </a:r>
            <a:endParaRPr lang="ru-RU" sz="2000" b="1" dirty="0">
              <a:solidFill>
                <a:prstClr val="white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1BFDD2-4E4C-9E40-F8B7-DD6827EBFCA1}"/>
              </a:ext>
            </a:extLst>
          </p:cNvPr>
          <p:cNvSpPr txBox="1"/>
          <p:nvPr/>
        </p:nvSpPr>
        <p:spPr>
          <a:xfrm>
            <a:off x="3516923" y="990200"/>
            <a:ext cx="8675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Запиши «сусідів» числа 5 і числа 7.       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8C29433-8436-A47C-4F5A-B48A12D8E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532" y="1596537"/>
            <a:ext cx="6045693" cy="1953731"/>
          </a:xfrm>
          <a:prstGeom prst="rect">
            <a:avLst/>
          </a:prstGeom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C6AA4635-B7CA-C9F1-CBC9-8BA54913B59E}"/>
              </a:ext>
            </a:extLst>
          </p:cNvPr>
          <p:cNvSpPr/>
          <p:nvPr/>
        </p:nvSpPr>
        <p:spPr>
          <a:xfrm>
            <a:off x="7300393" y="2412022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A2AFE8D6-FEDD-0C21-F0AA-6C2F44BA4092}"/>
              </a:ext>
            </a:extLst>
          </p:cNvPr>
          <p:cNvSpPr/>
          <p:nvPr/>
        </p:nvSpPr>
        <p:spPr>
          <a:xfrm>
            <a:off x="5413170" y="2412021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ECC31572-AB50-787B-0EF9-0A7FA612E13A}"/>
              </a:ext>
            </a:extLst>
          </p:cNvPr>
          <p:cNvSpPr/>
          <p:nvPr/>
        </p:nvSpPr>
        <p:spPr>
          <a:xfrm>
            <a:off x="9219642" y="2431237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Стрелка вправо 53">
            <a:extLst>
              <a:ext uri="{FF2B5EF4-FFF2-40B4-BE49-F238E27FC236}">
                <a16:creationId xmlns:a16="http://schemas.microsoft.com/office/drawing/2014/main" id="{8C4C352B-007D-5D16-BFB0-20D0A2C54FF3}"/>
              </a:ext>
            </a:extLst>
          </p:cNvPr>
          <p:cNvSpPr/>
          <p:nvPr/>
        </p:nvSpPr>
        <p:spPr>
          <a:xfrm rot="10800000">
            <a:off x="6467019" y="2554346"/>
            <a:ext cx="582382" cy="292407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52">
            <a:extLst>
              <a:ext uri="{FF2B5EF4-FFF2-40B4-BE49-F238E27FC236}">
                <a16:creationId xmlns:a16="http://schemas.microsoft.com/office/drawing/2014/main" id="{6E925020-51F2-320E-829E-7E0BD7D27373}"/>
              </a:ext>
            </a:extLst>
          </p:cNvPr>
          <p:cNvSpPr/>
          <p:nvPr/>
        </p:nvSpPr>
        <p:spPr>
          <a:xfrm rot="10800000" flipH="1">
            <a:off x="8316799" y="2554346"/>
            <a:ext cx="582382" cy="292407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AC1AE09D-A3B8-844A-B670-AA470A8AAECE}"/>
              </a:ext>
            </a:extLst>
          </p:cNvPr>
          <p:cNvSpPr/>
          <p:nvPr/>
        </p:nvSpPr>
        <p:spPr>
          <a:xfrm>
            <a:off x="6671536" y="3393788"/>
            <a:ext cx="645331" cy="55734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840332-0C3C-DF8D-D044-85A13E663CF4}"/>
              </a:ext>
            </a:extLst>
          </p:cNvPr>
          <p:cNvSpPr txBox="1"/>
          <p:nvPr/>
        </p:nvSpPr>
        <p:spPr>
          <a:xfrm>
            <a:off x="7228062" y="3260799"/>
            <a:ext cx="16110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/>
              <a:t>, 5, </a:t>
            </a:r>
            <a:endParaRPr lang="ru-UA" sz="4400" b="1" dirty="0"/>
          </a:p>
        </p:txBody>
      </p:sp>
      <p:sp>
        <p:nvSpPr>
          <p:cNvPr id="22" name="Прямокутник: округлені кути 21">
            <a:extLst>
              <a:ext uri="{FF2B5EF4-FFF2-40B4-BE49-F238E27FC236}">
                <a16:creationId xmlns:a16="http://schemas.microsoft.com/office/drawing/2014/main" id="{3F1610A8-F1B4-47EC-4B83-9CA00F5851D0}"/>
              </a:ext>
            </a:extLst>
          </p:cNvPr>
          <p:cNvSpPr/>
          <p:nvPr/>
        </p:nvSpPr>
        <p:spPr>
          <a:xfrm>
            <a:off x="8104552" y="3393788"/>
            <a:ext cx="645331" cy="55734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id="{AD189421-CE27-5443-C6E1-61F0F9DC39D4}"/>
              </a:ext>
            </a:extLst>
          </p:cNvPr>
          <p:cNvSpPr/>
          <p:nvPr/>
        </p:nvSpPr>
        <p:spPr>
          <a:xfrm>
            <a:off x="7287270" y="4804850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A31E5B7D-ECFE-A88B-2603-6CE830113DC6}"/>
              </a:ext>
            </a:extLst>
          </p:cNvPr>
          <p:cNvSpPr/>
          <p:nvPr/>
        </p:nvSpPr>
        <p:spPr>
          <a:xfrm>
            <a:off x="5423721" y="4797048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9A7C120C-8149-AD1A-D4BC-130564840F33}"/>
              </a:ext>
            </a:extLst>
          </p:cNvPr>
          <p:cNvSpPr/>
          <p:nvPr/>
        </p:nvSpPr>
        <p:spPr>
          <a:xfrm>
            <a:off x="9219642" y="4804850"/>
            <a:ext cx="765414" cy="530840"/>
          </a:xfrm>
          <a:prstGeom prst="ellipse">
            <a:avLst/>
          </a:prstGeom>
          <a:solidFill>
            <a:srgbClr val="E7E5E5"/>
          </a:solidFill>
          <a:ln w="38100">
            <a:solidFill>
              <a:srgbClr val="DF394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трелка вправо 53">
            <a:extLst>
              <a:ext uri="{FF2B5EF4-FFF2-40B4-BE49-F238E27FC236}">
                <a16:creationId xmlns:a16="http://schemas.microsoft.com/office/drawing/2014/main" id="{907E1DC6-ECD0-8C46-D94C-6F3B0C21E722}"/>
              </a:ext>
            </a:extLst>
          </p:cNvPr>
          <p:cNvSpPr/>
          <p:nvPr/>
        </p:nvSpPr>
        <p:spPr>
          <a:xfrm rot="10800000">
            <a:off x="6467019" y="4965332"/>
            <a:ext cx="582382" cy="292407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52">
            <a:extLst>
              <a:ext uri="{FF2B5EF4-FFF2-40B4-BE49-F238E27FC236}">
                <a16:creationId xmlns:a16="http://schemas.microsoft.com/office/drawing/2014/main" id="{B82CC68F-7E8A-A250-5AB9-865E1E3CAD18}"/>
              </a:ext>
            </a:extLst>
          </p:cNvPr>
          <p:cNvSpPr/>
          <p:nvPr/>
        </p:nvSpPr>
        <p:spPr>
          <a:xfrm rot="10800000" flipH="1">
            <a:off x="8316799" y="4965332"/>
            <a:ext cx="582382" cy="292407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кутник: округлені кути 36">
            <a:extLst>
              <a:ext uri="{FF2B5EF4-FFF2-40B4-BE49-F238E27FC236}">
                <a16:creationId xmlns:a16="http://schemas.microsoft.com/office/drawing/2014/main" id="{A852CE06-874F-8381-959F-3657BDD91657}"/>
              </a:ext>
            </a:extLst>
          </p:cNvPr>
          <p:cNvSpPr/>
          <p:nvPr/>
        </p:nvSpPr>
        <p:spPr>
          <a:xfrm>
            <a:off x="6671536" y="5948651"/>
            <a:ext cx="645331" cy="55734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A4C5020-656E-C743-EB2D-1C75D745C1A3}"/>
              </a:ext>
            </a:extLst>
          </p:cNvPr>
          <p:cNvSpPr txBox="1"/>
          <p:nvPr/>
        </p:nvSpPr>
        <p:spPr>
          <a:xfrm>
            <a:off x="7228062" y="5815662"/>
            <a:ext cx="16110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/>
              <a:t>, 7, </a:t>
            </a:r>
            <a:endParaRPr lang="ru-UA" sz="4400" b="1" dirty="0"/>
          </a:p>
        </p:txBody>
      </p:sp>
      <p:sp>
        <p:nvSpPr>
          <p:cNvPr id="39" name="Прямокутник: округлені кути 38">
            <a:extLst>
              <a:ext uri="{FF2B5EF4-FFF2-40B4-BE49-F238E27FC236}">
                <a16:creationId xmlns:a16="http://schemas.microsoft.com/office/drawing/2014/main" id="{CFB94EFE-8A66-0178-8133-C635E57EA442}"/>
              </a:ext>
            </a:extLst>
          </p:cNvPr>
          <p:cNvSpPr/>
          <p:nvPr/>
        </p:nvSpPr>
        <p:spPr>
          <a:xfrm>
            <a:off x="8104552" y="5948651"/>
            <a:ext cx="645331" cy="557349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5822E8DD-4C4C-53CC-B04D-0B3098C87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6773046" y="3378237"/>
            <a:ext cx="455016" cy="56766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16801254-429E-D77C-6796-FA1289C74D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8" r="14904"/>
          <a:stretch/>
        </p:blipFill>
        <p:spPr>
          <a:xfrm>
            <a:off x="8183660" y="5898212"/>
            <a:ext cx="424330" cy="68689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20391384-8C7C-17DD-2ACF-EEB5AD50F7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8252637" y="3326725"/>
            <a:ext cx="381740" cy="68689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047B455E-2B41-9FF7-6850-E6F10747FE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68" r="35304"/>
          <a:stretch/>
        </p:blipFill>
        <p:spPr>
          <a:xfrm>
            <a:off x="6779201" y="5890182"/>
            <a:ext cx="381740" cy="68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5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35" grpId="0" animBg="1"/>
      <p:bldP spid="3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6">
            <a:extLst>
              <a:ext uri="{FF2B5EF4-FFF2-40B4-BE49-F238E27FC236}">
                <a16:creationId xmlns:a16="http://schemas.microsoft.com/office/drawing/2014/main" id="{DA808991-7DE6-B3B0-475C-947143C90AFC}"/>
              </a:ext>
            </a:extLst>
          </p:cNvPr>
          <p:cNvSpPr/>
          <p:nvPr/>
        </p:nvSpPr>
        <p:spPr>
          <a:xfrm>
            <a:off x="3356128" y="409107"/>
            <a:ext cx="8732066" cy="506804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000" b="1" dirty="0">
                <a:solidFill>
                  <a:prstClr val="white"/>
                </a:solidFill>
              </a:rPr>
              <a:t>Робота в зошиті (с.40)  </a:t>
            </a:r>
            <a:endParaRPr lang="ru-RU" sz="2000" b="1" dirty="0">
              <a:solidFill>
                <a:prstClr val="white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5F421E6-DD38-73EA-FC93-3A64988051EC}"/>
              </a:ext>
            </a:extLst>
          </p:cNvPr>
          <p:cNvSpPr txBox="1"/>
          <p:nvPr/>
        </p:nvSpPr>
        <p:spPr>
          <a:xfrm>
            <a:off x="3207177" y="994737"/>
            <a:ext cx="9029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tx2">
                    <a:lumMod val="50000"/>
                  </a:schemeClr>
                </a:solidFill>
              </a:rPr>
              <a:t>У кожному рядку геометричних фігур обведи п'яту зліва фігуру, а п'яту справа – зафарбуй.</a:t>
            </a:r>
          </a:p>
        </p:txBody>
      </p:sp>
      <p:sp>
        <p:nvSpPr>
          <p:cNvPr id="2" name="Рівнобедрений трикутник 1">
            <a:extLst>
              <a:ext uri="{FF2B5EF4-FFF2-40B4-BE49-F238E27FC236}">
                <a16:creationId xmlns:a16="http://schemas.microsoft.com/office/drawing/2014/main" id="{BE2973E1-34A5-429B-BAEE-7F64EF9238D3}"/>
              </a:ext>
            </a:extLst>
          </p:cNvPr>
          <p:cNvSpPr/>
          <p:nvPr/>
        </p:nvSpPr>
        <p:spPr>
          <a:xfrm>
            <a:off x="4004198" y="2336579"/>
            <a:ext cx="1091585" cy="830997"/>
          </a:xfrm>
          <a:prstGeom prst="triangl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П’ятикутник 5">
            <a:extLst>
              <a:ext uri="{FF2B5EF4-FFF2-40B4-BE49-F238E27FC236}">
                <a16:creationId xmlns:a16="http://schemas.microsoft.com/office/drawing/2014/main" id="{AF1AE248-374C-719C-D0F2-50BEC6960381}"/>
              </a:ext>
            </a:extLst>
          </p:cNvPr>
          <p:cNvSpPr/>
          <p:nvPr/>
        </p:nvSpPr>
        <p:spPr>
          <a:xfrm>
            <a:off x="2663669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030E86E2-B52D-B3CD-D0EE-7F2C081DE4F9}"/>
              </a:ext>
            </a:extLst>
          </p:cNvPr>
          <p:cNvSpPr/>
          <p:nvPr/>
        </p:nvSpPr>
        <p:spPr>
          <a:xfrm>
            <a:off x="3073393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3" name="Рівнобедрений трикутник 22">
            <a:extLst>
              <a:ext uri="{FF2B5EF4-FFF2-40B4-BE49-F238E27FC236}">
                <a16:creationId xmlns:a16="http://schemas.microsoft.com/office/drawing/2014/main" id="{DA4A8A74-F224-86C5-A07C-C39C55F32FC4}"/>
              </a:ext>
            </a:extLst>
          </p:cNvPr>
          <p:cNvSpPr/>
          <p:nvPr/>
        </p:nvSpPr>
        <p:spPr>
          <a:xfrm>
            <a:off x="5370284" y="2336579"/>
            <a:ext cx="1091585" cy="830997"/>
          </a:xfrm>
          <a:prstGeom prst="triangl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4" name="Рівнобедрений трикутник 23">
            <a:extLst>
              <a:ext uri="{FF2B5EF4-FFF2-40B4-BE49-F238E27FC236}">
                <a16:creationId xmlns:a16="http://schemas.microsoft.com/office/drawing/2014/main" id="{AD651D0E-B7D8-F9BA-32A2-8965ED28A1F3}"/>
              </a:ext>
            </a:extLst>
          </p:cNvPr>
          <p:cNvSpPr/>
          <p:nvPr/>
        </p:nvSpPr>
        <p:spPr>
          <a:xfrm>
            <a:off x="6736370" y="2336579"/>
            <a:ext cx="1091585" cy="830997"/>
          </a:xfrm>
          <a:prstGeom prst="triangl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5" name="Рівнобедрений трикутник 24">
            <a:extLst>
              <a:ext uri="{FF2B5EF4-FFF2-40B4-BE49-F238E27FC236}">
                <a16:creationId xmlns:a16="http://schemas.microsoft.com/office/drawing/2014/main" id="{BBBF9A26-57E2-F267-5B7C-1CAE6C45D411}"/>
              </a:ext>
            </a:extLst>
          </p:cNvPr>
          <p:cNvSpPr/>
          <p:nvPr/>
        </p:nvSpPr>
        <p:spPr>
          <a:xfrm>
            <a:off x="8102456" y="2336579"/>
            <a:ext cx="1091585" cy="830997"/>
          </a:xfrm>
          <a:prstGeom prst="triangl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6" name="Рівнобедрений трикутник 25">
            <a:extLst>
              <a:ext uri="{FF2B5EF4-FFF2-40B4-BE49-F238E27FC236}">
                <a16:creationId xmlns:a16="http://schemas.microsoft.com/office/drawing/2014/main" id="{8B45CCF6-F43B-4745-9D55-E9096201AD6C}"/>
              </a:ext>
            </a:extLst>
          </p:cNvPr>
          <p:cNvSpPr/>
          <p:nvPr/>
        </p:nvSpPr>
        <p:spPr>
          <a:xfrm>
            <a:off x="9468542" y="2336579"/>
            <a:ext cx="1091585" cy="830997"/>
          </a:xfrm>
          <a:prstGeom prst="triangl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8" name="П’ятикутник 27">
            <a:extLst>
              <a:ext uri="{FF2B5EF4-FFF2-40B4-BE49-F238E27FC236}">
                <a16:creationId xmlns:a16="http://schemas.microsoft.com/office/drawing/2014/main" id="{7A92417A-25E8-8662-1818-D1F63C86B4BA}"/>
              </a:ext>
            </a:extLst>
          </p:cNvPr>
          <p:cNvSpPr/>
          <p:nvPr/>
        </p:nvSpPr>
        <p:spPr>
          <a:xfrm>
            <a:off x="4004198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9" name="П’ятикутник 28">
            <a:extLst>
              <a:ext uri="{FF2B5EF4-FFF2-40B4-BE49-F238E27FC236}">
                <a16:creationId xmlns:a16="http://schemas.microsoft.com/office/drawing/2014/main" id="{33E8A6E0-264C-87EC-0514-4094DD8BF5BE}"/>
              </a:ext>
            </a:extLst>
          </p:cNvPr>
          <p:cNvSpPr/>
          <p:nvPr/>
        </p:nvSpPr>
        <p:spPr>
          <a:xfrm>
            <a:off x="5344727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0" name="П’ятикутник 29">
            <a:extLst>
              <a:ext uri="{FF2B5EF4-FFF2-40B4-BE49-F238E27FC236}">
                <a16:creationId xmlns:a16="http://schemas.microsoft.com/office/drawing/2014/main" id="{12580D15-0B6D-0234-D59A-802113128AAB}"/>
              </a:ext>
            </a:extLst>
          </p:cNvPr>
          <p:cNvSpPr/>
          <p:nvPr/>
        </p:nvSpPr>
        <p:spPr>
          <a:xfrm>
            <a:off x="6685256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1" name="П’ятикутник 30">
            <a:extLst>
              <a:ext uri="{FF2B5EF4-FFF2-40B4-BE49-F238E27FC236}">
                <a16:creationId xmlns:a16="http://schemas.microsoft.com/office/drawing/2014/main" id="{B1AC0D75-8839-0D95-4D6A-378DE359BAEE}"/>
              </a:ext>
            </a:extLst>
          </p:cNvPr>
          <p:cNvSpPr/>
          <p:nvPr/>
        </p:nvSpPr>
        <p:spPr>
          <a:xfrm>
            <a:off x="8025785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2" name="П’ятикутник 31">
            <a:extLst>
              <a:ext uri="{FF2B5EF4-FFF2-40B4-BE49-F238E27FC236}">
                <a16:creationId xmlns:a16="http://schemas.microsoft.com/office/drawing/2014/main" id="{4AE9AEB1-3E57-64DA-D7F3-A025EDE2D9A9}"/>
              </a:ext>
            </a:extLst>
          </p:cNvPr>
          <p:cNvSpPr/>
          <p:nvPr/>
        </p:nvSpPr>
        <p:spPr>
          <a:xfrm>
            <a:off x="9366314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3" name="П’ятикутник 32">
            <a:extLst>
              <a:ext uri="{FF2B5EF4-FFF2-40B4-BE49-F238E27FC236}">
                <a16:creationId xmlns:a16="http://schemas.microsoft.com/office/drawing/2014/main" id="{A04FECEF-7E5C-11AD-7C40-447DF02C587D}"/>
              </a:ext>
            </a:extLst>
          </p:cNvPr>
          <p:cNvSpPr/>
          <p:nvPr/>
        </p:nvSpPr>
        <p:spPr>
          <a:xfrm>
            <a:off x="10706843" y="3635286"/>
            <a:ext cx="1091585" cy="985421"/>
          </a:xfrm>
          <a:prstGeom prst="pentagon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B26B9DA8-CEC5-8CC4-4653-067A11ABAA07}"/>
              </a:ext>
            </a:extLst>
          </p:cNvPr>
          <p:cNvSpPr/>
          <p:nvPr/>
        </p:nvSpPr>
        <p:spPr>
          <a:xfrm>
            <a:off x="4547086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id="{67375D32-FF07-6843-2D13-420F81C90C6D}"/>
              </a:ext>
            </a:extLst>
          </p:cNvPr>
          <p:cNvSpPr/>
          <p:nvPr/>
        </p:nvSpPr>
        <p:spPr>
          <a:xfrm>
            <a:off x="6026126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id="{448E4DFC-7C54-5B7A-63DE-B2B17BC5173D}"/>
              </a:ext>
            </a:extLst>
          </p:cNvPr>
          <p:cNvSpPr/>
          <p:nvPr/>
        </p:nvSpPr>
        <p:spPr>
          <a:xfrm>
            <a:off x="7505166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id="{649F0561-AC85-6E2B-D615-CB0A9A384D5B}"/>
              </a:ext>
            </a:extLst>
          </p:cNvPr>
          <p:cNvSpPr/>
          <p:nvPr/>
        </p:nvSpPr>
        <p:spPr>
          <a:xfrm>
            <a:off x="8978859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262F3CD5-FC49-E9A4-4A4F-A3C43F08CFCC}"/>
              </a:ext>
            </a:extLst>
          </p:cNvPr>
          <p:cNvSpPr/>
          <p:nvPr/>
        </p:nvSpPr>
        <p:spPr>
          <a:xfrm>
            <a:off x="10457899" y="5088417"/>
            <a:ext cx="976543" cy="918363"/>
          </a:xfrm>
          <a:prstGeom prst="ellipse">
            <a:avLst/>
          </a:prstGeom>
          <a:noFill/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94FF34A-24C5-C2BE-3F0E-B3096C00C8D6}"/>
              </a:ext>
            </a:extLst>
          </p:cNvPr>
          <p:cNvSpPr/>
          <p:nvPr/>
        </p:nvSpPr>
        <p:spPr>
          <a:xfrm>
            <a:off x="9274814" y="2196446"/>
            <a:ext cx="1479040" cy="1260629"/>
          </a:xfrm>
          <a:prstGeom prst="ellipse">
            <a:avLst/>
          </a:prstGeom>
          <a:noFill/>
          <a:ln w="38100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E5568B37-0721-DF9A-0F7D-4C8093673D1A}"/>
              </a:ext>
            </a:extLst>
          </p:cNvPr>
          <p:cNvSpPr/>
          <p:nvPr/>
        </p:nvSpPr>
        <p:spPr>
          <a:xfrm>
            <a:off x="7832057" y="3538289"/>
            <a:ext cx="1479040" cy="1260629"/>
          </a:xfrm>
          <a:prstGeom prst="ellipse">
            <a:avLst/>
          </a:prstGeom>
          <a:noFill/>
          <a:ln w="38100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3" name="Овал 42">
            <a:extLst>
              <a:ext uri="{FF2B5EF4-FFF2-40B4-BE49-F238E27FC236}">
                <a16:creationId xmlns:a16="http://schemas.microsoft.com/office/drawing/2014/main" id="{FB8284F5-463D-44AC-0E66-EF9B27400278}"/>
              </a:ext>
            </a:extLst>
          </p:cNvPr>
          <p:cNvSpPr/>
          <p:nvPr/>
        </p:nvSpPr>
        <p:spPr>
          <a:xfrm>
            <a:off x="8727610" y="4895915"/>
            <a:ext cx="1479040" cy="1260629"/>
          </a:xfrm>
          <a:prstGeom prst="ellipse">
            <a:avLst/>
          </a:prstGeom>
          <a:noFill/>
          <a:ln w="38100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4" name="Рівнобедрений трикутник 43">
            <a:extLst>
              <a:ext uri="{FF2B5EF4-FFF2-40B4-BE49-F238E27FC236}">
                <a16:creationId xmlns:a16="http://schemas.microsoft.com/office/drawing/2014/main" id="{B9DAD520-64E0-7C22-BD0C-065D3EB412F8}"/>
              </a:ext>
            </a:extLst>
          </p:cNvPr>
          <p:cNvSpPr/>
          <p:nvPr/>
        </p:nvSpPr>
        <p:spPr>
          <a:xfrm>
            <a:off x="4004198" y="2344808"/>
            <a:ext cx="1091585" cy="830997"/>
          </a:xfrm>
          <a:prstGeom prst="triangle">
            <a:avLst/>
          </a:prstGeom>
          <a:solidFill>
            <a:srgbClr val="FF99FF"/>
          </a:solidFill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48" name="П’ятикутник 47">
            <a:extLst>
              <a:ext uri="{FF2B5EF4-FFF2-40B4-BE49-F238E27FC236}">
                <a16:creationId xmlns:a16="http://schemas.microsoft.com/office/drawing/2014/main" id="{C61DC53F-E7FD-018F-93C8-418979EF63B7}"/>
              </a:ext>
            </a:extLst>
          </p:cNvPr>
          <p:cNvSpPr/>
          <p:nvPr/>
        </p:nvSpPr>
        <p:spPr>
          <a:xfrm>
            <a:off x="5344726" y="3635286"/>
            <a:ext cx="1091585" cy="985421"/>
          </a:xfrm>
          <a:prstGeom prst="pentagon">
            <a:avLst/>
          </a:prstGeom>
          <a:solidFill>
            <a:srgbClr val="92D050"/>
          </a:solidFill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1" name="Овал 50">
            <a:extLst>
              <a:ext uri="{FF2B5EF4-FFF2-40B4-BE49-F238E27FC236}">
                <a16:creationId xmlns:a16="http://schemas.microsoft.com/office/drawing/2014/main" id="{4924733D-D352-6A3E-F728-6754B9F59AED}"/>
              </a:ext>
            </a:extLst>
          </p:cNvPr>
          <p:cNvSpPr/>
          <p:nvPr/>
        </p:nvSpPr>
        <p:spPr>
          <a:xfrm>
            <a:off x="4547086" y="5096646"/>
            <a:ext cx="976543" cy="918363"/>
          </a:xfrm>
          <a:prstGeom prst="ellipse">
            <a:avLst/>
          </a:prstGeom>
          <a:solidFill>
            <a:srgbClr val="3399FF"/>
          </a:solidFill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5225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2" grpId="0" animBg="1"/>
      <p:bldP spid="43" grpId="0" animBg="1"/>
      <p:bldP spid="44" grpId="0" animBg="1"/>
      <p:bldP spid="48" grpId="0" animBg="1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30.05.2024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80636" y="484217"/>
            <a:ext cx="8697595" cy="485775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i="1" dirty="0">
                <a:solidFill>
                  <a:schemeClr val="bg1"/>
                </a:solidFill>
              </a:rPr>
              <a:t>(</a:t>
            </a:r>
            <a:r>
              <a:rPr lang="uk-UA" sz="1600" i="1" dirty="0" smtClean="0">
                <a:solidFill>
                  <a:schemeClr val="bg1"/>
                </a:solidFill>
              </a:rPr>
              <a:t>щоб </a:t>
            </a:r>
            <a:r>
              <a:rPr lang="uk-UA" sz="1600" i="1" dirty="0">
                <a:solidFill>
                  <a:schemeClr val="bg1"/>
                </a:solidFill>
              </a:rPr>
              <a:t>відкрити інтерактивне завдання, натисніть на помаранчевий прямокутник) </a:t>
            </a:r>
          </a:p>
        </p:txBody>
      </p:sp>
      <p:sp>
        <p:nvSpPr>
          <p:cNvPr id="7" name="Прямоугольник 4">
            <a:hlinkClick r:id="rId2"/>
            <a:extLst>
              <a:ext uri="{FF2B5EF4-FFF2-40B4-BE49-F238E27FC236}">
                <a16:creationId xmlns:a16="http://schemas.microsoft.com/office/drawing/2014/main" id="{8643C996-07F1-4E83-B056-0B2B0A2B5055}"/>
              </a:ext>
            </a:extLst>
          </p:cNvPr>
          <p:cNvSpPr/>
          <p:nvPr/>
        </p:nvSpPr>
        <p:spPr>
          <a:xfrm>
            <a:off x="258077" y="1299961"/>
            <a:ext cx="11675846" cy="5245217"/>
          </a:xfrm>
          <a:prstGeom prst="rect">
            <a:avLst/>
          </a:prstGeom>
          <a:solidFill>
            <a:srgbClr val="C55A1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/>
              <a:t>Відкрити онлайнове інтерактивне завдання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37196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22185A-496F-4C70-9D8D-D70AC743BCEE}" type="datetime1">
              <a:rPr kumimoji="0" lang="uk-UA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30.05.2024</a:t>
            </a:fld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Сьогодні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5596" y="494529"/>
            <a:ext cx="8732066" cy="588037"/>
          </a:xfrm>
          <a:prstGeom prst="rect">
            <a:avLst/>
          </a:prstGeom>
          <a:solidFill>
            <a:srgbClr val="66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Рефлексія. Оберіть 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відповідний</a:t>
            </a:r>
            <a:r>
              <a:rPr kumimoji="0" lang="uk-UA" sz="20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предмет (олівець, картку…)</a:t>
            </a: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uk-UA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703" b="67770"/>
          <a:stretch/>
        </p:blipFill>
        <p:spPr bwMode="auto">
          <a:xfrm>
            <a:off x="7648094" y="1590184"/>
            <a:ext cx="4391526" cy="314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713" t="-466" r="-1010" b="68236"/>
          <a:stretch/>
        </p:blipFill>
        <p:spPr bwMode="auto">
          <a:xfrm>
            <a:off x="491350" y="1590184"/>
            <a:ext cx="4272873" cy="306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525" b="95858" l="1953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903" r="49476"/>
          <a:stretch/>
        </p:blipFill>
        <p:spPr bwMode="auto">
          <a:xfrm>
            <a:off x="3710151" y="3837871"/>
            <a:ext cx="4518840" cy="357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6A66FC8B-76EF-4077-8A8A-18F32CEBD126}"/>
              </a:ext>
            </a:extLst>
          </p:cNvPr>
          <p:cNvSpPr txBox="1"/>
          <p:nvPr/>
        </p:nvSpPr>
        <p:spPr>
          <a:xfrm>
            <a:off x="1085513" y="3182945"/>
            <a:ext cx="2624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Все було легко!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633706" y="3182945"/>
            <a:ext cx="2420302" cy="51077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Було цікаво!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1D2875-BFF4-4440-AAA9-AFE83C9180AA}"/>
              </a:ext>
            </a:extLst>
          </p:cNvPr>
          <p:cNvSpPr txBox="1"/>
          <p:nvPr/>
        </p:nvSpPr>
        <p:spPr>
          <a:xfrm>
            <a:off x="4614334" y="5393636"/>
            <a:ext cx="2805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Я дуже втомився!</a:t>
            </a:r>
          </a:p>
        </p:txBody>
      </p:sp>
    </p:spTree>
    <p:extLst>
      <p:ext uri="{BB962C8B-B14F-4D97-AF65-F5344CB8AC3E}">
        <p14:creationId xmlns:p14="http://schemas.microsoft.com/office/powerpoint/2010/main" val="312228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7911</TotalTime>
  <Words>694</Words>
  <Application>Microsoft Office PowerPoint</Application>
  <PresentationFormat>Широкоэкранный</PresentationFormat>
  <Paragraphs>230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Admin</cp:lastModifiedBy>
  <cp:revision>684</cp:revision>
  <dcterms:created xsi:type="dcterms:W3CDTF">2018-01-05T16:38:53Z</dcterms:created>
  <dcterms:modified xsi:type="dcterms:W3CDTF">2024-05-30T08:38:23Z</dcterms:modified>
</cp:coreProperties>
</file>