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1A3033-BAEF-49EC-90CF-7D79CBE32B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0BE666D9-488B-4B33-9204-455BBC80C2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289C639-C665-4369-8E1A-1F91EB8AF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E90F688-1E62-44BB-9ACC-727313C95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14CD298-6342-4459-8A16-8CAF00458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0535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A17D62-BF26-41D6-9F1F-CC4D91345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0AD1956-ABF5-43F4-A918-F72430F2C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141EF20-0546-4B62-B7DC-6AADE8AD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DC0980E-0020-43EA-9167-4005DEE4C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24DAE4E-DABA-43A7-8A1A-C98E56578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64276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26FAFF-7AD5-4213-8D9D-336F6926F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DE3FCA1-D365-4F04-AA95-57EFA48B9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3C255A1-33DE-4070-8071-8FE6B6B9E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7D89AC3-D1B5-45DB-BF45-1D1DBDD45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0FA202C-2428-4FA1-943F-D3BD31FC1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3601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1A1FE8-9C40-474B-92D6-476FFD6C7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FDD4343-1B00-4276-B0E9-8778C772D1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38746F1-8010-45A0-97A0-253EC6F465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87443C71-E964-4886-84DC-7E65A7D87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C651158-891E-495A-8F23-627D49D47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E59FB32-7244-4505-BDDF-245B2D447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5044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072BA8-3414-4F3B-ABAE-9AF7E9264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6857DEE-1F99-41C7-A792-4A8C3E86E2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86742BC-74A9-44EB-97AA-9A9361179B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0350C28-6F1E-4975-B9CD-022223B115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2C0054D-3C26-4AA7-91CC-CE95A4C485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5FBD7C6-9576-4943-850F-82A05A087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69F0B828-790C-4816-BF3E-FFDBADF01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BAD03C4-FE03-4C67-849F-54CA98065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9991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90FE24-3C8D-441C-9EDF-BBCB452EE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C383538-4DFA-4551-8385-33478F3E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97CA16D-2778-40B2-8294-163799039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0499DE6B-AE16-4806-A3FD-154872BE5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810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E420CF37-76D0-49B9-BFFA-B13EE56DE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4C41274F-79A4-4476-8355-A5F2B1748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15A0F3F0-7A1B-4286-8890-A5C8A8DA9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4749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C14F86-7419-4AD3-BD3D-70BD8A1D1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4EB14CB-DE98-4A5E-9521-E309A908B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2FAA569-B015-4D49-9366-BEDF7FCFCE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D10CECE-40AE-4D3B-89C5-7DEEA84EB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216AC23-BBC4-46AA-9A37-D94D14320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E7DE3CA-77AE-47F1-BF85-959A04BBD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7002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D0FE17-DCE4-4C8B-A965-C8C026606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6B5D6ACE-A3FE-465C-84BA-75F2F6733E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F117CB3C-5100-4206-A35F-F8CF752C0D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FA86F3C-00DD-48EB-B519-D3715DB3A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709C5E9-5DD8-49E3-897E-B1C4E4D38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4DAC1F9-1F6A-4891-9E4F-E65727D62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896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03D921-5D65-49EF-81AF-998E08B67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D229BF9-40DB-44D0-95BD-7D0A4C3039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07A452C-C3A2-483B-8EFA-C5FEACAD8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D0808EC-4620-4AA2-85FB-425EB7E15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A287FB9-B602-474A-9401-09D180277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864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022D809-BEDD-4C78-BBEB-30150B6B2A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D886D8D-C080-463D-91E3-034D7BFD44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1ED838D-D03E-4DE2-BC40-510A67EB8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1B5BB66-F67D-4726-929C-757A94601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BAF7A0F-BB06-476C-B3A6-B666DB513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81480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39000">
              <a:schemeClr val="accent1">
                <a:lumMod val="40000"/>
                <a:lumOff val="60000"/>
              </a:schemeClr>
            </a:gs>
            <a:gs pos="100000">
              <a:srgbClr val="FF99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F65AC4B-197D-457A-8E26-4907DCA4D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993D400-4F0C-45A3-8ADA-971AD45236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910CE18-5541-4325-8971-DA876936DB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E9D2F-3FB3-4862-A2CC-7BB28265E849}" type="datetimeFigureOut">
              <a:rPr lang="uk-UA" smtClean="0"/>
              <a:t>06.04.2025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455E8AC-BFCB-433C-B419-99ED657026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7819046-44B0-4B15-8CFD-5B1B601D6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6C732-64E0-4C5A-85F5-E6400D5A7E6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987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Iba8q40srA4?feature=oembed" TargetMode="External"/><Relationship Id="rId4" Type="http://schemas.openxmlformats.org/officeDocument/2006/relationships/hyperlink" Target="https://www.youtube.com/watch?v=Iba8q40srA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341371C-B93B-4233-9428-9E7F01DAE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992" y="1584277"/>
            <a:ext cx="5076843" cy="50768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990AB43-5B03-4C4D-AF2D-8E5E3D76F594}"/>
              </a:ext>
            </a:extLst>
          </p:cNvPr>
          <p:cNvSpPr txBox="1"/>
          <p:nvPr/>
        </p:nvSpPr>
        <p:spPr>
          <a:xfrm>
            <a:off x="0" y="384003"/>
            <a:ext cx="11666482" cy="937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5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Ґудзики, їх види та отвори</a:t>
            </a:r>
            <a:endParaRPr lang="uk-UA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385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7E6A92-9545-4F17-A777-36866B879FC5}"/>
              </a:ext>
            </a:extLst>
          </p:cNvPr>
          <p:cNvSpPr txBox="1"/>
          <p:nvPr/>
        </p:nvSpPr>
        <p:spPr>
          <a:xfrm>
            <a:off x="205648" y="112841"/>
            <a:ext cx="11986352" cy="4434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 таке ґудзик?</a:t>
            </a:r>
            <a:endParaRPr lang="uk-UA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b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Ґудзик — це маленька, але важлива річ, яка допомагає тримати одяг застібнутим. Він буває круглий, квадратний або навіть у формі тваринок! 🐞🌟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D32CC4A-34A1-4386-96A3-2BC21AFE5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144" y="3894227"/>
            <a:ext cx="2850932" cy="285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245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6F7A0DF-AC8B-42CF-AAAF-88334FE0B0E1}"/>
              </a:ext>
            </a:extLst>
          </p:cNvPr>
          <p:cNvSpPr txBox="1"/>
          <p:nvPr/>
        </p:nvSpPr>
        <p:spPr>
          <a:xfrm>
            <a:off x="0" y="206911"/>
            <a:ext cx="11792607" cy="4639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чого потрібні ґудзики?</a:t>
            </a:r>
            <a:endParaRPr lang="uk-UA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 </a:t>
            </a:r>
            <a:r>
              <a:rPr lang="uk-UA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застібати</a:t>
            </a: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одяг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 </a:t>
            </a:r>
            <a:r>
              <a:rPr lang="uk-UA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прикрашати</a:t>
            </a: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речі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гри або колекціонування (наприклад, ґудзики у формі квіточок 🌸)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Ґудзики &quot;Квіточки з малюнками&quot; дерев'яні (5 шт.) &gt;&gt; Магазин Фетрік - купити  фетр в Україні: Київ, Харків, Дніпро, Одеса, Львів">
            <a:extLst>
              <a:ext uri="{FF2B5EF4-FFF2-40B4-BE49-F238E27FC236}">
                <a16:creationId xmlns:a16="http://schemas.microsoft.com/office/drawing/2014/main" id="{475C36D4-68D7-4DC5-9E6B-484188C96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828" y="3942910"/>
            <a:ext cx="3615559" cy="27081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2872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631094-A3F0-4968-B1D1-6D70C72BEA2B}"/>
              </a:ext>
            </a:extLst>
          </p:cNvPr>
          <p:cNvSpPr txBox="1"/>
          <p:nvPr/>
        </p:nvSpPr>
        <p:spPr>
          <a:xfrm>
            <a:off x="388883" y="460633"/>
            <a:ext cx="11624441" cy="5675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Види ґудзиків</a:t>
            </a:r>
            <a:endParaRPr lang="uk-UA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50000"/>
              </a:lnSpc>
              <a:spcAft>
                <a:spcPts val="800"/>
              </a:spcAft>
              <a:buSzPct val="5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Пластикові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50000"/>
              </a:lnSpc>
              <a:spcAft>
                <a:spcPts val="800"/>
              </a:spcAft>
              <a:buSzPct val="5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Дерев’яні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50000"/>
              </a:lnSpc>
              <a:spcAft>
                <a:spcPts val="800"/>
              </a:spcAft>
              <a:buSzPct val="5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Металеві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50000"/>
              </a:lnSpc>
              <a:spcAft>
                <a:spcPts val="800"/>
              </a:spcAft>
              <a:buSzPct val="5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Тканинні (обтягнуті тканиною)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50000"/>
              </a:lnSpc>
              <a:spcAft>
                <a:spcPts val="800"/>
              </a:spcAft>
              <a:buSzPct val="5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Декоративні (у вигляді тварин, сердець ❤️ тощо)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28) оксамит тканина , Однотон, Вибір моделі , готові гудзики | Лента Фетр  Декор">
            <a:extLst>
              <a:ext uri="{FF2B5EF4-FFF2-40B4-BE49-F238E27FC236}">
                <a16:creationId xmlns:a16="http://schemas.microsoft.com/office/drawing/2014/main" id="{EE298DB6-1375-46A2-9B40-79330BB04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134" y="4159991"/>
            <a:ext cx="1640097" cy="109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Пластикові гудзики кольорові сердечка - Фурнітура для рукоділля">
            <a:extLst>
              <a:ext uri="{FF2B5EF4-FFF2-40B4-BE49-F238E27FC236}">
                <a16:creationId xmlns:a16="http://schemas.microsoft.com/office/drawing/2014/main" id="{220C38D7-E51B-4E36-8B6B-5C5111298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824" y="1485000"/>
            <a:ext cx="972000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Ґудзики дерев'яні на чотири дірочки, діаметр 15 мм оптом і в роздріб від  інтернет-магазину &quot;Detskie-Tkani&quot;">
            <a:extLst>
              <a:ext uri="{FF2B5EF4-FFF2-40B4-BE49-F238E27FC236}">
                <a16:creationId xmlns:a16="http://schemas.microsoft.com/office/drawing/2014/main" id="{BB7C7BDD-5B2D-45DE-B963-E4FD5ECBF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824" y="2509367"/>
            <a:ext cx="972000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Металеві ґудзики – купити оптом. Чотири отвори">
            <a:extLst>
              <a:ext uri="{FF2B5EF4-FFF2-40B4-BE49-F238E27FC236}">
                <a16:creationId xmlns:a16="http://schemas.microsoft.com/office/drawing/2014/main" id="{0CDD2436-68D2-4B7A-AA4B-3FAC40F7A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371" y="3481367"/>
            <a:ext cx="1297671" cy="9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Ґудзики - серця 12 мм, пластик, червоні (10 шт) - купити за найкращою ціною  в Києві від компанії &quot;Інтернет-магазин &quot;Мельница-рукодельница&quot;&quot; - 647176141">
            <a:extLst>
              <a:ext uri="{FF2B5EF4-FFF2-40B4-BE49-F238E27FC236}">
                <a16:creationId xmlns:a16="http://schemas.microsoft.com/office/drawing/2014/main" id="{757326BE-76C6-49BF-B742-C855609A0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2429" y="5206473"/>
            <a:ext cx="1190894" cy="1190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091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24225B-4C49-43F6-97A7-4F4019E0C140}"/>
              </a:ext>
            </a:extLst>
          </p:cNvPr>
          <p:cNvSpPr txBox="1"/>
          <p:nvPr/>
        </p:nvSpPr>
        <p:spPr>
          <a:xfrm>
            <a:off x="472965" y="163737"/>
            <a:ext cx="11876689" cy="45574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 форми мають ґудзики?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50000"/>
              </a:lnSpc>
              <a:spcAft>
                <a:spcPts val="800"/>
              </a:spcAft>
              <a:buSzPct val="5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Круглі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50000"/>
              </a:lnSpc>
              <a:spcAft>
                <a:spcPts val="800"/>
              </a:spcAft>
              <a:buSzPct val="5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Квадратні</a:t>
            </a:r>
            <a:endParaRPr lang="uk-UA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50000"/>
              </a:lnSpc>
              <a:spcAft>
                <a:spcPts val="800"/>
              </a:spcAft>
              <a:buSzPct val="5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Овальні</a:t>
            </a:r>
          </a:p>
          <a:p>
            <a:pPr marL="571500" lvl="0" indent="-571500">
              <a:lnSpc>
                <a:spcPct val="150000"/>
              </a:lnSpc>
              <a:spcAft>
                <a:spcPts val="800"/>
              </a:spcAft>
              <a:buSzPct val="50000"/>
              <a:buFont typeface="Wingdings" panose="05000000000000000000" pitchFamily="2" charset="2"/>
              <a:buChar char="v"/>
              <a:tabLst>
                <a:tab pos="457200" algn="l"/>
              </a:tabLs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формі зірочок ⭐, квіток 🌼, машинок 🚗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Урок + презентація на тему &quot;Ґудзики, їх різновиди та призначення.  Пришивання ґудзиків з двома та чотирма отворами&quot;">
            <a:extLst>
              <a:ext uri="{FF2B5EF4-FFF2-40B4-BE49-F238E27FC236}">
                <a16:creationId xmlns:a16="http://schemas.microsoft.com/office/drawing/2014/main" id="{D4743869-A423-46DE-A81E-6CA69C261D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18"/>
          <a:stretch/>
        </p:blipFill>
        <p:spPr bwMode="auto">
          <a:xfrm>
            <a:off x="4908331" y="1262393"/>
            <a:ext cx="4593020" cy="270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092F0D1-3313-4BA0-859F-7328C81B84E6}"/>
              </a:ext>
            </a:extLst>
          </p:cNvPr>
          <p:cNvSpPr txBox="1"/>
          <p:nvPr/>
        </p:nvSpPr>
        <p:spPr>
          <a:xfrm>
            <a:off x="935420" y="5914049"/>
            <a:ext cx="10951780" cy="780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🔸 </a:t>
            </a:r>
            <a:r>
              <a:rPr lang="uk-UA" sz="4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у тебе на одязі який ґудзик?</a:t>
            </a:r>
            <a:endParaRPr lang="uk-UA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530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04F935-258B-4298-9D11-0361C74D5F76}"/>
              </a:ext>
            </a:extLst>
          </p:cNvPr>
          <p:cNvSpPr txBox="1"/>
          <p:nvPr/>
        </p:nvSpPr>
        <p:spPr>
          <a:xfrm>
            <a:off x="231227" y="-118065"/>
            <a:ext cx="11960773" cy="38091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Отвори в ґудзиках</a:t>
            </a:r>
            <a:endParaRPr lang="uk-UA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 два види: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uk-UA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отворами</a:t>
            </a: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(дірочками) — 2 або 4 дірочки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uk-UA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вушком</a:t>
            </a: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спеціальна петелька знизу</a:t>
            </a:r>
            <a:endParaRPr lang="uk-UA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Гудзик пластиковий 15 мм синій з двома отворами продаємо в Україні">
            <a:extLst>
              <a:ext uri="{FF2B5EF4-FFF2-40B4-BE49-F238E27FC236}">
                <a16:creationId xmlns:a16="http://schemas.microsoft.com/office/drawing/2014/main" id="{07EB9DAC-6E0A-4853-8550-31C00035C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054" y="4108557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Купити Ґудзики дерев'яні 4 отвори круглі 20 мм 25 шт. Різнокольоровий за  найкращою ціною в Україні - [ID Товару]">
            <a:extLst>
              <a:ext uri="{FF2B5EF4-FFF2-40B4-BE49-F238E27FC236}">
                <a16:creationId xmlns:a16="http://schemas.microsoft.com/office/drawing/2014/main" id="{BBC0F462-F463-4D25-B770-59197D8DC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1472" y="4108557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Гудзик &quot;В'язка&quot;, на ніжці (з вушком ) PG156 №44/28мм (30 шт, різні кольори)">
            <a:extLst>
              <a:ext uri="{FF2B5EF4-FFF2-40B4-BE49-F238E27FC236}">
                <a16:creationId xmlns:a16="http://schemas.microsoft.com/office/drawing/2014/main" id="{EF409E78-F18B-4FD8-9D36-4BF9F0EAC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8502" y="4108557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622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E6EED0E-B48E-4B0E-B13D-7090EA7C12F4}"/>
              </a:ext>
            </a:extLst>
          </p:cNvPr>
          <p:cNvSpPr txBox="1"/>
          <p:nvPr/>
        </p:nvSpPr>
        <p:spPr>
          <a:xfrm>
            <a:off x="105104" y="-93972"/>
            <a:ext cx="12013324" cy="444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Цікавий факт!</a:t>
            </a:r>
            <a:endParaRPr lang="uk-UA" sz="4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🔹 </a:t>
            </a:r>
            <a:r>
              <a:rPr lang="uk-UA" sz="3600" b="0" i="0" dirty="0">
                <a:solidFill>
                  <a:srgbClr val="171A1F"/>
                </a:solidFill>
                <a:effectLst/>
                <a:latin typeface="Roboto" panose="02000000000000000000" pitchFamily="2" charset="0"/>
              </a:rPr>
              <a:t>Пам’ятник ґудзику встановлений біля музею ґудзиків в м. Баден-Вюртемберг, Німеччина. А ще схожі пам’ятники є у Монреалі (Канада), в Осло (Норвегія), у Нью-Йорку (США) та навіть у Києві.</a:t>
            </a:r>
            <a:endParaRPr lang="uk-UA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FD125F6-8098-4DA7-9D1C-63DDE6D4CE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498" y="4346795"/>
            <a:ext cx="3752193" cy="2501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403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Мультимедіа з Інтернету 1" title="Відбір ґудзиків  2 клас">
            <a:hlinkClick r:id="" action="ppaction://media"/>
            <a:extLst>
              <a:ext uri="{FF2B5EF4-FFF2-40B4-BE49-F238E27FC236}">
                <a16:creationId xmlns:a16="http://schemas.microsoft.com/office/drawing/2014/main" id="{5BDFA6C8-3036-4EED-A4FB-17E9E81C8BE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510454" y="3219303"/>
            <a:ext cx="6219520" cy="35140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1577EA-97E3-4F95-BA44-A582325A875A}"/>
              </a:ext>
            </a:extLst>
          </p:cNvPr>
          <p:cNvSpPr txBox="1"/>
          <p:nvPr/>
        </p:nvSpPr>
        <p:spPr>
          <a:xfrm>
            <a:off x="220717" y="386283"/>
            <a:ext cx="11792607" cy="2833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Хочеш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побачити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цікавого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📺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Давайте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переглянемо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коротеньке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ґудзики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https://www.youtube.com/watch?v=Iba8q40srA4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50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204</Words>
  <Application>Microsoft Office PowerPoint</Application>
  <PresentationFormat>Широкий екран</PresentationFormat>
  <Paragraphs>26</Paragraphs>
  <Slides>8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Roboto</vt:lpstr>
      <vt:lpstr>Symbol</vt:lpstr>
      <vt:lpstr>Times New Roman</vt:lpstr>
      <vt:lpstr>Wingdings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8</cp:revision>
  <dcterms:created xsi:type="dcterms:W3CDTF">2025-04-04T18:21:02Z</dcterms:created>
  <dcterms:modified xsi:type="dcterms:W3CDTF">2025-04-06T17:45:50Z</dcterms:modified>
</cp:coreProperties>
</file>