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8288000" cy="10287000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Chewy" panose="020B0604020202020204" charset="0"/>
      <p:regular r:id="rId24"/>
    </p:embeddedFont>
    <p:embeddedFont>
      <p:font typeface="Comic Sans Bold" panose="020B0604020202020204" charset="0"/>
      <p:regular r:id="rId25"/>
    </p:embeddedFont>
    <p:embeddedFont>
      <p:font typeface="Dosis Ultra-Bold" panose="020B0604020202020204" charset="0"/>
      <p:regular r:id="rId26"/>
    </p:embeddedFont>
    <p:embeddedFont>
      <p:font typeface="Finger Paint" panose="020B0604020202020204" charset="0"/>
      <p:regular r:id="rId27"/>
    </p:embeddedFont>
    <p:embeddedFont>
      <p:font typeface="Glacial Indifference" panose="020B0604020202020204" charset="0"/>
      <p:regular r:id="rId28"/>
    </p:embeddedFont>
    <p:embeddedFont>
      <p:font typeface="Glacial Indifference Bold" panose="020B0604020202020204" charset="0"/>
      <p:regular r:id="rId29"/>
    </p:embeddedFont>
    <p:embeddedFont>
      <p:font typeface="League Spartan" panose="020B0604020202020204" charset="0"/>
      <p:regular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2" d="100"/>
          <a:sy n="72" d="100"/>
        </p:scale>
        <p:origin x="65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hyperlink" Target="https://www.eslkidsgames.com/date-and-weather-interactive-chart" TargetMode="External"/><Relationship Id="rId7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21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20.png"/><Relationship Id="rId5" Type="http://schemas.openxmlformats.org/officeDocument/2006/relationships/image" Target="../media/image4.svg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0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ordwall.net/resource/83479229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sv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svg"/><Relationship Id="rId13" Type="http://schemas.openxmlformats.org/officeDocument/2006/relationships/image" Target="../media/image46.svg"/><Relationship Id="rId18" Type="http://schemas.openxmlformats.org/officeDocument/2006/relationships/image" Target="../media/image51.png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54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17" Type="http://schemas.openxmlformats.org/officeDocument/2006/relationships/image" Target="../media/image50.svg"/><Relationship Id="rId2" Type="http://schemas.microsoft.com/office/2007/relationships/media" Target="../media/media1.mp4"/><Relationship Id="rId16" Type="http://schemas.openxmlformats.org/officeDocument/2006/relationships/image" Target="../media/image49.png"/><Relationship Id="rId20" Type="http://schemas.openxmlformats.org/officeDocument/2006/relationships/image" Target="../media/image53.png"/><Relationship Id="rId1" Type="http://schemas.openxmlformats.org/officeDocument/2006/relationships/video" Target="NULL" TargetMode="External"/><Relationship Id="rId6" Type="http://schemas.openxmlformats.org/officeDocument/2006/relationships/image" Target="../media/image39.sv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5" Type="http://schemas.openxmlformats.org/officeDocument/2006/relationships/image" Target="../media/image48.svg"/><Relationship Id="rId10" Type="http://schemas.openxmlformats.org/officeDocument/2006/relationships/image" Target="../media/image43.png"/><Relationship Id="rId19" Type="http://schemas.openxmlformats.org/officeDocument/2006/relationships/image" Target="../media/image52.svg"/><Relationship Id="rId4" Type="http://schemas.openxmlformats.org/officeDocument/2006/relationships/image" Target="../media/image37.jpeg"/><Relationship Id="rId9" Type="http://schemas.openxmlformats.org/officeDocument/2006/relationships/image" Target="../media/image42.gif"/><Relationship Id="rId14" Type="http://schemas.openxmlformats.org/officeDocument/2006/relationships/image" Target="../media/image47.png"/><Relationship Id="rId22" Type="http://schemas.openxmlformats.org/officeDocument/2006/relationships/image" Target="../media/image55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hyperlink" Target="https://drive.google.com/file/d/12-TtlF1SpylvF1h_Yoiupos51mrgCk9Q/view?usp=drive_link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8.svg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12" Type="http://schemas.openxmlformats.org/officeDocument/2006/relationships/image" Target="../media/image67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11" Type="http://schemas.openxmlformats.org/officeDocument/2006/relationships/image" Target="../media/image66.png"/><Relationship Id="rId5" Type="http://schemas.openxmlformats.org/officeDocument/2006/relationships/image" Target="../media/image60.png"/><Relationship Id="rId10" Type="http://schemas.openxmlformats.org/officeDocument/2006/relationships/image" Target="../media/image65.svg"/><Relationship Id="rId4" Type="http://schemas.openxmlformats.org/officeDocument/2006/relationships/image" Target="../media/image59.png"/><Relationship Id="rId9" Type="http://schemas.openxmlformats.org/officeDocument/2006/relationships/image" Target="../media/image64.png"/><Relationship Id="rId14" Type="http://schemas.openxmlformats.org/officeDocument/2006/relationships/image" Target="../media/image6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12" Type="http://schemas.openxmlformats.org/officeDocument/2006/relationships/image" Target="../media/image69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11" Type="http://schemas.openxmlformats.org/officeDocument/2006/relationships/image" Target="../media/image72.png"/><Relationship Id="rId5" Type="http://schemas.openxmlformats.org/officeDocument/2006/relationships/image" Target="../media/image60.png"/><Relationship Id="rId10" Type="http://schemas.openxmlformats.org/officeDocument/2006/relationships/image" Target="../media/image71.svg"/><Relationship Id="rId4" Type="http://schemas.openxmlformats.org/officeDocument/2006/relationships/image" Target="../media/image59.png"/><Relationship Id="rId9" Type="http://schemas.openxmlformats.org/officeDocument/2006/relationships/image" Target="../media/image7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9.png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12" Type="http://schemas.openxmlformats.org/officeDocument/2006/relationships/image" Target="../media/image76.sv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11" Type="http://schemas.openxmlformats.org/officeDocument/2006/relationships/image" Target="../media/image75.png"/><Relationship Id="rId5" Type="http://schemas.openxmlformats.org/officeDocument/2006/relationships/image" Target="../media/image60.png"/><Relationship Id="rId10" Type="http://schemas.openxmlformats.org/officeDocument/2006/relationships/image" Target="../media/image74.svg"/><Relationship Id="rId4" Type="http://schemas.openxmlformats.org/officeDocument/2006/relationships/image" Target="../media/image59.png"/><Relationship Id="rId9" Type="http://schemas.openxmlformats.org/officeDocument/2006/relationships/image" Target="../media/image7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hyperlink" Target="https://www.youtube.com/watch?v=P0KjRThyGcM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sv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3" Type="http://schemas.openxmlformats.org/officeDocument/2006/relationships/image" Target="../media/image80.png"/><Relationship Id="rId7" Type="http://schemas.openxmlformats.org/officeDocument/2006/relationships/image" Target="../media/image84.png"/><Relationship Id="rId12" Type="http://schemas.openxmlformats.org/officeDocument/2006/relationships/image" Target="../media/image55.sv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3.svg"/><Relationship Id="rId11" Type="http://schemas.openxmlformats.org/officeDocument/2006/relationships/image" Target="../media/image54.png"/><Relationship Id="rId5" Type="http://schemas.openxmlformats.org/officeDocument/2006/relationships/image" Target="../media/image82.png"/><Relationship Id="rId10" Type="http://schemas.openxmlformats.org/officeDocument/2006/relationships/image" Target="../media/image87.png"/><Relationship Id="rId4" Type="http://schemas.openxmlformats.org/officeDocument/2006/relationships/image" Target="../media/image81.svg"/><Relationship Id="rId9" Type="http://schemas.openxmlformats.org/officeDocument/2006/relationships/image" Target="../media/image8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2.svg"/><Relationship Id="rId5" Type="http://schemas.openxmlformats.org/officeDocument/2006/relationships/image" Target="../media/image91.png"/><Relationship Id="rId4" Type="http://schemas.openxmlformats.org/officeDocument/2006/relationships/image" Target="../media/image90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sv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5.png"/><Relationship Id="rId4" Type="http://schemas.openxmlformats.org/officeDocument/2006/relationships/hyperlink" Target="https://wordwall.net/resource/83479229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9.png"/><Relationship Id="rId4" Type="http://schemas.openxmlformats.org/officeDocument/2006/relationships/image" Target="../media/image98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00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21.svg"/><Relationship Id="rId5" Type="http://schemas.openxmlformats.org/officeDocument/2006/relationships/image" Target="../media/image4.svg"/><Relationship Id="rId10" Type="http://schemas.openxmlformats.org/officeDocument/2006/relationships/image" Target="../media/image20.png"/><Relationship Id="rId4" Type="http://schemas.openxmlformats.org/officeDocument/2006/relationships/image" Target="../media/image3.png"/><Relationship Id="rId9" Type="http://schemas.openxmlformats.org/officeDocument/2006/relationships/image" Target="../media/image10.svg"/><Relationship Id="rId14" Type="http://schemas.openxmlformats.org/officeDocument/2006/relationships/image" Target="../media/image10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AC9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6602202"/>
            <a:ext cx="18288000" cy="5861615"/>
          </a:xfrm>
          <a:custGeom>
            <a:avLst/>
            <a:gdLst/>
            <a:ahLst/>
            <a:cxnLst/>
            <a:rect l="l" t="t" r="r" b="b"/>
            <a:pathLst>
              <a:path w="18288000" h="5861615">
                <a:moveTo>
                  <a:pt x="0" y="0"/>
                </a:moveTo>
                <a:lnTo>
                  <a:pt x="18288000" y="0"/>
                </a:lnTo>
                <a:lnTo>
                  <a:pt x="18288000" y="5861615"/>
                </a:lnTo>
                <a:lnTo>
                  <a:pt x="0" y="586161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t="-7549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640565" y="753991"/>
            <a:ext cx="15006870" cy="8779019"/>
          </a:xfrm>
          <a:custGeom>
            <a:avLst/>
            <a:gdLst/>
            <a:ahLst/>
            <a:cxnLst/>
            <a:rect l="l" t="t" r="r" b="b"/>
            <a:pathLst>
              <a:path w="15006870" h="8779019">
                <a:moveTo>
                  <a:pt x="0" y="0"/>
                </a:moveTo>
                <a:lnTo>
                  <a:pt x="15006870" y="0"/>
                </a:lnTo>
                <a:lnTo>
                  <a:pt x="15006870" y="8779018"/>
                </a:lnTo>
                <a:lnTo>
                  <a:pt x="0" y="877901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3347545" y="2086663"/>
            <a:ext cx="11441205" cy="6635899"/>
          </a:xfrm>
          <a:custGeom>
            <a:avLst/>
            <a:gdLst/>
            <a:ahLst/>
            <a:cxnLst/>
            <a:rect l="l" t="t" r="r" b="b"/>
            <a:pathLst>
              <a:path w="11441205" h="6635899">
                <a:moveTo>
                  <a:pt x="0" y="0"/>
                </a:moveTo>
                <a:lnTo>
                  <a:pt x="11441205" y="0"/>
                </a:lnTo>
                <a:lnTo>
                  <a:pt x="11441205" y="6635899"/>
                </a:lnTo>
                <a:lnTo>
                  <a:pt x="0" y="663589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2497046" y="3554959"/>
            <a:ext cx="1725660" cy="3330221"/>
          </a:xfrm>
          <a:custGeom>
            <a:avLst/>
            <a:gdLst/>
            <a:ahLst/>
            <a:cxnLst/>
            <a:rect l="l" t="t" r="r" b="b"/>
            <a:pathLst>
              <a:path w="1725660" h="3330221">
                <a:moveTo>
                  <a:pt x="0" y="0"/>
                </a:moveTo>
                <a:lnTo>
                  <a:pt x="1725660" y="0"/>
                </a:lnTo>
                <a:lnTo>
                  <a:pt x="1725660" y="3330222"/>
                </a:lnTo>
                <a:lnTo>
                  <a:pt x="0" y="333022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3430396" flipH="1" flipV="1">
            <a:off x="13500347" y="2298565"/>
            <a:ext cx="1812908" cy="3498594"/>
          </a:xfrm>
          <a:custGeom>
            <a:avLst/>
            <a:gdLst/>
            <a:ahLst/>
            <a:cxnLst/>
            <a:rect l="l" t="t" r="r" b="b"/>
            <a:pathLst>
              <a:path w="1812908" h="3498594">
                <a:moveTo>
                  <a:pt x="1812908" y="3498594"/>
                </a:moveTo>
                <a:lnTo>
                  <a:pt x="0" y="3498594"/>
                </a:lnTo>
                <a:lnTo>
                  <a:pt x="0" y="0"/>
                </a:lnTo>
                <a:lnTo>
                  <a:pt x="1812908" y="0"/>
                </a:lnTo>
                <a:lnTo>
                  <a:pt x="1812908" y="3498594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386970">
            <a:off x="2611292" y="1131348"/>
            <a:ext cx="1948440" cy="2143936"/>
          </a:xfrm>
          <a:custGeom>
            <a:avLst/>
            <a:gdLst/>
            <a:ahLst/>
            <a:cxnLst/>
            <a:rect l="l" t="t" r="r" b="b"/>
            <a:pathLst>
              <a:path w="1948440" h="2143936">
                <a:moveTo>
                  <a:pt x="0" y="0"/>
                </a:moveTo>
                <a:lnTo>
                  <a:pt x="1948440" y="0"/>
                </a:lnTo>
                <a:lnTo>
                  <a:pt x="1948440" y="2143936"/>
                </a:lnTo>
                <a:lnTo>
                  <a:pt x="0" y="214393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pic>
        <p:nvPicPr>
          <p:cNvPr id="8" name="Picture 8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>
          <a:xfrm>
            <a:off x="5363152" y="572575"/>
            <a:ext cx="7561695" cy="3175912"/>
          </a:xfrm>
          <a:prstGeom prst="rect">
            <a:avLst/>
          </a:prstGeom>
        </p:spPr>
      </p:pic>
      <p:sp>
        <p:nvSpPr>
          <p:cNvPr id="9" name="Freeform 9"/>
          <p:cNvSpPr/>
          <p:nvPr/>
        </p:nvSpPr>
        <p:spPr>
          <a:xfrm>
            <a:off x="12713915" y="6444195"/>
            <a:ext cx="3483060" cy="2681519"/>
          </a:xfrm>
          <a:custGeom>
            <a:avLst/>
            <a:gdLst/>
            <a:ahLst/>
            <a:cxnLst/>
            <a:rect l="l" t="t" r="r" b="b"/>
            <a:pathLst>
              <a:path w="3483060" h="2681519">
                <a:moveTo>
                  <a:pt x="0" y="0"/>
                </a:moveTo>
                <a:lnTo>
                  <a:pt x="3483061" y="0"/>
                </a:lnTo>
                <a:lnTo>
                  <a:pt x="3483061" y="2681520"/>
                </a:lnTo>
                <a:lnTo>
                  <a:pt x="0" y="268152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787899" y="4483895"/>
            <a:ext cx="10712202" cy="24145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12"/>
              </a:lnSpc>
            </a:pPr>
            <a:r>
              <a:rPr lang="en-US" sz="6937" b="1">
                <a:solidFill>
                  <a:srgbClr val="EEF5F3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Get ready for the lesson</a:t>
            </a:r>
          </a:p>
          <a:p>
            <a:pPr algn="ctr">
              <a:lnSpc>
                <a:spcPts val="9712"/>
              </a:lnSpc>
              <a:spcBef>
                <a:spcPct val="0"/>
              </a:spcBef>
            </a:pPr>
            <a:r>
              <a:rPr lang="en-US" sz="6937" b="1">
                <a:solidFill>
                  <a:srgbClr val="EEF5F3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song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E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880181" y="2250801"/>
            <a:ext cx="9238178" cy="5854696"/>
          </a:xfrm>
          <a:custGeom>
            <a:avLst/>
            <a:gdLst/>
            <a:ahLst/>
            <a:cxnLst/>
            <a:rect l="l" t="t" r="r" b="b"/>
            <a:pathLst>
              <a:path w="9238178" h="5854696">
                <a:moveTo>
                  <a:pt x="0" y="0"/>
                </a:moveTo>
                <a:lnTo>
                  <a:pt x="9238179" y="0"/>
                </a:lnTo>
                <a:lnTo>
                  <a:pt x="9238179" y="5854695"/>
                </a:lnTo>
                <a:lnTo>
                  <a:pt x="0" y="585469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>
            <a:hlinkClick r:id="rId3" tooltip="https://www.eslkidsgames.com/date-and-weather-interactive-chart"/>
          </p:cNvPr>
          <p:cNvSpPr/>
          <p:nvPr/>
        </p:nvSpPr>
        <p:spPr>
          <a:xfrm>
            <a:off x="853471" y="2008205"/>
            <a:ext cx="5901281" cy="7153068"/>
          </a:xfrm>
          <a:custGeom>
            <a:avLst/>
            <a:gdLst/>
            <a:ahLst/>
            <a:cxnLst/>
            <a:rect l="l" t="t" r="r" b="b"/>
            <a:pathLst>
              <a:path w="5901281" h="7153068">
                <a:moveTo>
                  <a:pt x="0" y="0"/>
                </a:moveTo>
                <a:lnTo>
                  <a:pt x="5901281" y="0"/>
                </a:lnTo>
                <a:lnTo>
                  <a:pt x="5901281" y="7153068"/>
                </a:lnTo>
                <a:lnTo>
                  <a:pt x="0" y="715306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pic>
        <p:nvPicPr>
          <p:cNvPr id="4" name="Picture 4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1028700" y="4580269"/>
            <a:ext cx="2152435" cy="2008939"/>
          </a:xfrm>
          <a:prstGeom prst="rect">
            <a:avLst/>
          </a:prstGeom>
        </p:spPr>
      </p:pic>
      <p:sp>
        <p:nvSpPr>
          <p:cNvPr id="5" name="Freeform 5"/>
          <p:cNvSpPr/>
          <p:nvPr/>
        </p:nvSpPr>
        <p:spPr>
          <a:xfrm>
            <a:off x="3804112" y="4648105"/>
            <a:ext cx="2518455" cy="2872957"/>
          </a:xfrm>
          <a:custGeom>
            <a:avLst/>
            <a:gdLst/>
            <a:ahLst/>
            <a:cxnLst/>
            <a:rect l="l" t="t" r="r" b="b"/>
            <a:pathLst>
              <a:path w="2518455" h="2872957">
                <a:moveTo>
                  <a:pt x="0" y="0"/>
                </a:moveTo>
                <a:lnTo>
                  <a:pt x="2518455" y="0"/>
                </a:lnTo>
                <a:lnTo>
                  <a:pt x="2518455" y="2872957"/>
                </a:lnTo>
                <a:lnTo>
                  <a:pt x="0" y="287295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169640" y="369095"/>
            <a:ext cx="15948720" cy="11858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12"/>
              </a:lnSpc>
              <a:spcBef>
                <a:spcPct val="0"/>
              </a:spcBef>
            </a:pPr>
            <a:r>
              <a:rPr lang="en-US" sz="6937" b="1">
                <a:solidFill>
                  <a:srgbClr val="FF2A2A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Date and Weather Interactive Chart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AC9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6602202"/>
            <a:ext cx="18288000" cy="5861615"/>
          </a:xfrm>
          <a:custGeom>
            <a:avLst/>
            <a:gdLst/>
            <a:ahLst/>
            <a:cxnLst/>
            <a:rect l="l" t="t" r="r" b="b"/>
            <a:pathLst>
              <a:path w="18288000" h="5861615">
                <a:moveTo>
                  <a:pt x="0" y="0"/>
                </a:moveTo>
                <a:lnTo>
                  <a:pt x="18288000" y="0"/>
                </a:lnTo>
                <a:lnTo>
                  <a:pt x="18288000" y="5861615"/>
                </a:lnTo>
                <a:lnTo>
                  <a:pt x="0" y="586161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t="-7549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640565" y="753991"/>
            <a:ext cx="15006870" cy="8779019"/>
          </a:xfrm>
          <a:custGeom>
            <a:avLst/>
            <a:gdLst/>
            <a:ahLst/>
            <a:cxnLst/>
            <a:rect l="l" t="t" r="r" b="b"/>
            <a:pathLst>
              <a:path w="15006870" h="8779019">
                <a:moveTo>
                  <a:pt x="0" y="0"/>
                </a:moveTo>
                <a:lnTo>
                  <a:pt x="15006870" y="0"/>
                </a:lnTo>
                <a:lnTo>
                  <a:pt x="15006870" y="8779018"/>
                </a:lnTo>
                <a:lnTo>
                  <a:pt x="0" y="877901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526622" y="3086101"/>
            <a:ext cx="10332378" cy="5784536"/>
          </a:xfrm>
          <a:custGeom>
            <a:avLst/>
            <a:gdLst/>
            <a:ahLst/>
            <a:cxnLst/>
            <a:rect l="l" t="t" r="r" b="b"/>
            <a:pathLst>
              <a:path w="9707912" h="5630589">
                <a:moveTo>
                  <a:pt x="0" y="0"/>
                </a:moveTo>
                <a:lnTo>
                  <a:pt x="9707912" y="0"/>
                </a:lnTo>
                <a:lnTo>
                  <a:pt x="9707912" y="5630589"/>
                </a:lnTo>
                <a:lnTo>
                  <a:pt x="0" y="563058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386970">
            <a:off x="3806945" y="2580677"/>
            <a:ext cx="1439355" cy="1583772"/>
          </a:xfrm>
          <a:custGeom>
            <a:avLst/>
            <a:gdLst/>
            <a:ahLst/>
            <a:cxnLst/>
            <a:rect l="l" t="t" r="r" b="b"/>
            <a:pathLst>
              <a:path w="1439355" h="1583772">
                <a:moveTo>
                  <a:pt x="0" y="0"/>
                </a:moveTo>
                <a:lnTo>
                  <a:pt x="1439355" y="0"/>
                </a:lnTo>
                <a:lnTo>
                  <a:pt x="1439355" y="1583773"/>
                </a:lnTo>
                <a:lnTo>
                  <a:pt x="0" y="158377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2263018" y="3901203"/>
            <a:ext cx="3233288" cy="5162935"/>
          </a:xfrm>
          <a:custGeom>
            <a:avLst/>
            <a:gdLst/>
            <a:ahLst/>
            <a:cxnLst/>
            <a:rect l="l" t="t" r="r" b="b"/>
            <a:pathLst>
              <a:path w="3233288" h="5162935">
                <a:moveTo>
                  <a:pt x="0" y="0"/>
                </a:moveTo>
                <a:lnTo>
                  <a:pt x="3233288" y="0"/>
                </a:lnTo>
                <a:lnTo>
                  <a:pt x="3233288" y="5162935"/>
                </a:lnTo>
                <a:lnTo>
                  <a:pt x="0" y="516293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142177" y="6832710"/>
            <a:ext cx="1908122" cy="1908122"/>
          </a:xfrm>
          <a:custGeom>
            <a:avLst/>
            <a:gdLst/>
            <a:ahLst/>
            <a:cxnLst/>
            <a:rect l="l" t="t" r="r" b="b"/>
            <a:pathLst>
              <a:path w="1908122" h="1908122">
                <a:moveTo>
                  <a:pt x="0" y="0"/>
                </a:moveTo>
                <a:lnTo>
                  <a:pt x="1908121" y="0"/>
                </a:lnTo>
                <a:lnTo>
                  <a:pt x="1908121" y="1908121"/>
                </a:lnTo>
                <a:lnTo>
                  <a:pt x="0" y="190812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6300379" y="4239683"/>
            <a:ext cx="6650499" cy="340272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3938"/>
              </a:lnSpc>
            </a:pPr>
            <a:r>
              <a:rPr lang="en-US" sz="8800" b="1" dirty="0">
                <a:solidFill>
                  <a:srgbClr val="FFFFFF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Let’s go for</a:t>
            </a:r>
          </a:p>
          <a:p>
            <a:pPr algn="ctr">
              <a:lnSpc>
                <a:spcPts val="13938"/>
              </a:lnSpc>
              <a:spcBef>
                <a:spcPct val="0"/>
              </a:spcBef>
            </a:pPr>
            <a:r>
              <a:rPr lang="en-US" sz="8800" b="1" dirty="0">
                <a:solidFill>
                  <a:srgbClr val="FFFFFF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a walk!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263018" y="1146184"/>
            <a:ext cx="13874890" cy="11607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480"/>
              </a:lnSpc>
              <a:spcBef>
                <a:spcPct val="0"/>
              </a:spcBef>
            </a:pPr>
            <a:r>
              <a:rPr lang="en-US" sz="6771" b="1">
                <a:solidFill>
                  <a:srgbClr val="FFFFFF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Tuesday, the tenth of December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6997134" y="2054187"/>
            <a:ext cx="4099024" cy="11858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12"/>
              </a:lnSpc>
              <a:spcBef>
                <a:spcPct val="0"/>
              </a:spcBef>
            </a:pPr>
            <a:r>
              <a:rPr lang="en-US" sz="6937" b="1">
                <a:solidFill>
                  <a:srgbClr val="FFFFFF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Classwork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E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08581">
            <a:off x="281399" y="5331346"/>
            <a:ext cx="6066187" cy="4267670"/>
          </a:xfrm>
          <a:custGeom>
            <a:avLst/>
            <a:gdLst/>
            <a:ahLst/>
            <a:cxnLst/>
            <a:rect l="l" t="t" r="r" b="b"/>
            <a:pathLst>
              <a:path w="6066187" h="4267670">
                <a:moveTo>
                  <a:pt x="0" y="0"/>
                </a:moveTo>
                <a:lnTo>
                  <a:pt x="6066187" y="0"/>
                </a:lnTo>
                <a:lnTo>
                  <a:pt x="6066187" y="4267669"/>
                </a:lnTo>
                <a:lnTo>
                  <a:pt x="0" y="426766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6384452" y="5143500"/>
            <a:ext cx="5639257" cy="4002359"/>
          </a:xfrm>
          <a:custGeom>
            <a:avLst/>
            <a:gdLst/>
            <a:ahLst/>
            <a:cxnLst/>
            <a:rect l="l" t="t" r="r" b="b"/>
            <a:pathLst>
              <a:path w="5639257" h="4002359">
                <a:moveTo>
                  <a:pt x="0" y="0"/>
                </a:moveTo>
                <a:lnTo>
                  <a:pt x="5639257" y="0"/>
                </a:lnTo>
                <a:lnTo>
                  <a:pt x="5639257" y="4002359"/>
                </a:lnTo>
                <a:lnTo>
                  <a:pt x="0" y="400235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622730">
            <a:off x="11990989" y="5449817"/>
            <a:ext cx="5741612" cy="4030727"/>
          </a:xfrm>
          <a:custGeom>
            <a:avLst/>
            <a:gdLst/>
            <a:ahLst/>
            <a:cxnLst/>
            <a:rect l="l" t="t" r="r" b="b"/>
            <a:pathLst>
              <a:path w="5741612" h="4030727">
                <a:moveTo>
                  <a:pt x="0" y="0"/>
                </a:moveTo>
                <a:lnTo>
                  <a:pt x="5741611" y="0"/>
                </a:lnTo>
                <a:lnTo>
                  <a:pt x="5741611" y="4030727"/>
                </a:lnTo>
                <a:lnTo>
                  <a:pt x="0" y="403072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3253368" y="489923"/>
            <a:ext cx="11462396" cy="13179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832"/>
              </a:lnSpc>
              <a:spcBef>
                <a:spcPct val="0"/>
              </a:spcBef>
            </a:pPr>
            <a:r>
              <a:rPr lang="en-US" sz="7737" b="1">
                <a:solidFill>
                  <a:srgbClr val="FF3131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Let’s revise the story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5220229" y="1729707"/>
            <a:ext cx="7216973" cy="31778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792"/>
              </a:lnSpc>
            </a:pPr>
            <a:r>
              <a:rPr lang="en-US" sz="9137" b="1">
                <a:solidFill>
                  <a:srgbClr val="F0762C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Sally’s Story</a:t>
            </a:r>
          </a:p>
          <a:p>
            <a:pPr algn="ctr">
              <a:lnSpc>
                <a:spcPts val="12792"/>
              </a:lnSpc>
              <a:spcBef>
                <a:spcPct val="0"/>
              </a:spcBef>
            </a:pPr>
            <a:endParaRPr lang="en-US" sz="9137" b="1">
              <a:solidFill>
                <a:srgbClr val="F0762C"/>
              </a:solidFill>
              <a:latin typeface="Comic Sans Bold"/>
              <a:ea typeface="Comic Sans Bold"/>
              <a:cs typeface="Comic Sans Bold"/>
              <a:sym typeface="Comic Sans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4803056" y="3058451"/>
            <a:ext cx="8681889" cy="20850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851"/>
              </a:lnSpc>
              <a:spcBef>
                <a:spcPct val="0"/>
              </a:spcBef>
            </a:pPr>
            <a:r>
              <a:rPr lang="en-US" sz="12036">
                <a:solidFill>
                  <a:srgbClr val="9F581D"/>
                </a:solidFill>
                <a:latin typeface="Chewy"/>
                <a:ea typeface="Chewy"/>
                <a:cs typeface="Chewy"/>
                <a:sym typeface="Chewy"/>
              </a:rPr>
              <a:t>The bear fight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E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93155" y="5841238"/>
            <a:ext cx="2784158" cy="4445762"/>
          </a:xfrm>
          <a:custGeom>
            <a:avLst/>
            <a:gdLst/>
            <a:ahLst/>
            <a:cxnLst/>
            <a:rect l="l" t="t" r="r" b="b"/>
            <a:pathLst>
              <a:path w="2784158" h="4445762">
                <a:moveTo>
                  <a:pt x="0" y="0"/>
                </a:moveTo>
                <a:lnTo>
                  <a:pt x="2784158" y="0"/>
                </a:lnTo>
                <a:lnTo>
                  <a:pt x="2784158" y="4445762"/>
                </a:lnTo>
                <a:lnTo>
                  <a:pt x="0" y="444576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6755E5A2-5642-4687-9F68-456108A8F9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5" name="Рисунок 4">
            <a:hlinkClick r:id="rId3"/>
            <a:extLst>
              <a:ext uri="{FF2B5EF4-FFF2-40B4-BE49-F238E27FC236}">
                <a16:creationId xmlns:a16="http://schemas.microsoft.com/office/drawing/2014/main" id="{89664383-A881-4B4A-AAD9-1376E2B6EC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274" y="190500"/>
            <a:ext cx="2989919" cy="2514599"/>
          </a:xfrm>
          <a:prstGeom prst="rect">
            <a:avLst/>
          </a:prstGeom>
        </p:spPr>
      </p:pic>
      <p:pic>
        <p:nvPicPr>
          <p:cNvPr id="13" name="Рисунок 12">
            <a:hlinkClick r:id="rId3"/>
            <a:extLst>
              <a:ext uri="{FF2B5EF4-FFF2-40B4-BE49-F238E27FC236}">
                <a16:creationId xmlns:a16="http://schemas.microsoft.com/office/drawing/2014/main" id="{C8342530-13A8-4C14-A1B0-1D2FC8F4D8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1638302"/>
            <a:ext cx="12173180" cy="708659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973" r="-2973" b="-3325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2001850" y="5145803"/>
            <a:ext cx="4995139" cy="4208405"/>
          </a:xfrm>
          <a:custGeom>
            <a:avLst/>
            <a:gdLst/>
            <a:ahLst/>
            <a:cxnLst/>
            <a:rect l="l" t="t" r="r" b="b"/>
            <a:pathLst>
              <a:path w="4995139" h="4208405">
                <a:moveTo>
                  <a:pt x="0" y="0"/>
                </a:moveTo>
                <a:lnTo>
                  <a:pt x="4995139" y="0"/>
                </a:lnTo>
                <a:lnTo>
                  <a:pt x="4995139" y="4208405"/>
                </a:lnTo>
                <a:lnTo>
                  <a:pt x="0" y="420840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683891" y="1120628"/>
            <a:ext cx="4916536" cy="4781331"/>
          </a:xfrm>
          <a:custGeom>
            <a:avLst/>
            <a:gdLst/>
            <a:ahLst/>
            <a:cxnLst/>
            <a:rect l="l" t="t" r="r" b="b"/>
            <a:pathLst>
              <a:path w="4916536" h="4781331">
                <a:moveTo>
                  <a:pt x="0" y="0"/>
                </a:moveTo>
                <a:lnTo>
                  <a:pt x="4916536" y="0"/>
                </a:lnTo>
                <a:lnTo>
                  <a:pt x="4916536" y="4781331"/>
                </a:lnTo>
                <a:lnTo>
                  <a:pt x="0" y="47813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6954191" y="1453894"/>
            <a:ext cx="3785616" cy="4114800"/>
          </a:xfrm>
          <a:custGeom>
            <a:avLst/>
            <a:gdLst/>
            <a:ahLst/>
            <a:cxnLst/>
            <a:rect l="l" t="t" r="r" b="b"/>
            <a:pathLst>
              <a:path w="3785616" h="4114800">
                <a:moveTo>
                  <a:pt x="0" y="0"/>
                </a:moveTo>
                <a:lnTo>
                  <a:pt x="3785616" y="0"/>
                </a:lnTo>
                <a:lnTo>
                  <a:pt x="378561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6478160" y="5711022"/>
            <a:ext cx="5523690" cy="3859679"/>
          </a:xfrm>
          <a:custGeom>
            <a:avLst/>
            <a:gdLst/>
            <a:ahLst/>
            <a:cxnLst/>
            <a:rect l="l" t="t" r="r" b="b"/>
            <a:pathLst>
              <a:path w="5523690" h="3859679">
                <a:moveTo>
                  <a:pt x="0" y="0"/>
                </a:moveTo>
                <a:lnTo>
                  <a:pt x="5523690" y="0"/>
                </a:lnTo>
                <a:lnTo>
                  <a:pt x="5523690" y="3859679"/>
                </a:lnTo>
                <a:lnTo>
                  <a:pt x="0" y="385967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1701832" y="1120628"/>
            <a:ext cx="5139375" cy="3732471"/>
          </a:xfrm>
          <a:custGeom>
            <a:avLst/>
            <a:gdLst/>
            <a:ahLst/>
            <a:cxnLst/>
            <a:rect l="l" t="t" r="r" b="b"/>
            <a:pathLst>
              <a:path w="5139375" h="3732471">
                <a:moveTo>
                  <a:pt x="0" y="0"/>
                </a:moveTo>
                <a:lnTo>
                  <a:pt x="5139375" y="0"/>
                </a:lnTo>
                <a:lnTo>
                  <a:pt x="5139375" y="3732471"/>
                </a:lnTo>
                <a:lnTo>
                  <a:pt x="0" y="373247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45364" y="6076645"/>
            <a:ext cx="2596796" cy="5290675"/>
          </a:xfrm>
          <a:custGeom>
            <a:avLst/>
            <a:gdLst/>
            <a:ahLst/>
            <a:cxnLst/>
            <a:rect l="l" t="t" r="r" b="b"/>
            <a:pathLst>
              <a:path w="2596796" h="5290675">
                <a:moveTo>
                  <a:pt x="0" y="0"/>
                </a:moveTo>
                <a:lnTo>
                  <a:pt x="2596795" y="0"/>
                </a:lnTo>
                <a:lnTo>
                  <a:pt x="2596795" y="5290675"/>
                </a:lnTo>
                <a:lnTo>
                  <a:pt x="0" y="529067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760" r="-760" b="-8618"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3602471" y="293939"/>
            <a:ext cx="10669049" cy="14914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293"/>
              </a:lnSpc>
            </a:pPr>
            <a:r>
              <a:rPr lang="en-US" sz="8781">
                <a:solidFill>
                  <a:srgbClr val="5E17EB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In the mountains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1488111" y="3798927"/>
            <a:ext cx="5770959" cy="11530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419"/>
              </a:lnSpc>
              <a:spcBef>
                <a:spcPct val="0"/>
              </a:spcBef>
            </a:pPr>
            <a:r>
              <a:rPr lang="en-US" sz="6728" b="1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play snowballs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1235431" y="7904290"/>
            <a:ext cx="6521351" cy="11023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065"/>
              </a:lnSpc>
              <a:spcBef>
                <a:spcPct val="0"/>
              </a:spcBef>
            </a:pPr>
            <a:r>
              <a:rPr lang="en-US" sz="6475" b="1" dirty="0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make a snowman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600427" y="2872563"/>
            <a:ext cx="5710710" cy="9826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020"/>
              </a:lnSpc>
              <a:spcBef>
                <a:spcPct val="0"/>
              </a:spcBef>
            </a:pPr>
            <a:r>
              <a:rPr lang="en-US" sz="5728" b="1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play in the snow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91878" y="4616656"/>
            <a:ext cx="5700564" cy="9535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18"/>
              </a:lnSpc>
              <a:spcBef>
                <a:spcPct val="0"/>
              </a:spcBef>
            </a:pPr>
            <a:r>
              <a:rPr lang="en-US" sz="5584" b="1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climb a mountain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8706027" y="6964747"/>
            <a:ext cx="1914383" cy="12188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92"/>
              </a:lnSpc>
              <a:spcBef>
                <a:spcPct val="0"/>
              </a:spcBef>
            </a:pPr>
            <a:r>
              <a:rPr lang="en-US" sz="7137" b="1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ski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913535" y="6413805"/>
            <a:ext cx="5139035" cy="2537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12"/>
              </a:lnSpc>
            </a:pPr>
            <a:r>
              <a:rPr lang="en-US" sz="5244" b="1" dirty="0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wear </a:t>
            </a:r>
          </a:p>
          <a:p>
            <a:pPr algn="ctr">
              <a:lnSpc>
                <a:spcPts val="6712"/>
              </a:lnSpc>
            </a:pPr>
            <a:r>
              <a:rPr lang="en-US" sz="5244" b="1" dirty="0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a warm sweater</a:t>
            </a:r>
          </a:p>
          <a:p>
            <a:pPr algn="ctr">
              <a:lnSpc>
                <a:spcPts val="6712"/>
              </a:lnSpc>
            </a:pPr>
            <a:r>
              <a:rPr lang="en-US" sz="5244" b="1" dirty="0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 and a hat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15500"/>
                </p14:media>
              </p:ext>
            </p:extLst>
          </p:nvPr>
        </p:nvPicPr>
        <p:blipFill>
          <a:blip r:embed="rId4"/>
          <a:srcRect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-1819483" y="503221"/>
            <a:ext cx="20657692" cy="9709285"/>
            <a:chOff x="0" y="0"/>
            <a:chExt cx="27543589" cy="12945713"/>
          </a:xfrm>
        </p:grpSpPr>
        <p:grpSp>
          <p:nvGrpSpPr>
            <p:cNvPr id="4" name="Group 4"/>
            <p:cNvGrpSpPr/>
            <p:nvPr/>
          </p:nvGrpSpPr>
          <p:grpSpPr>
            <a:xfrm>
              <a:off x="2406131" y="6788753"/>
              <a:ext cx="24384000" cy="6156960"/>
              <a:chOff x="0" y="0"/>
              <a:chExt cx="4816593" cy="1216190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0" y="0"/>
                <a:ext cx="4816592" cy="1216190"/>
              </a:xfrm>
              <a:custGeom>
                <a:avLst/>
                <a:gdLst/>
                <a:ahLst/>
                <a:cxnLst/>
                <a:rect l="l" t="t" r="r" b="b"/>
                <a:pathLst>
                  <a:path w="4816592" h="1216190">
                    <a:moveTo>
                      <a:pt x="0" y="0"/>
                    </a:moveTo>
                    <a:lnTo>
                      <a:pt x="4816592" y="0"/>
                    </a:lnTo>
                    <a:lnTo>
                      <a:pt x="4816592" y="1216190"/>
                    </a:lnTo>
                    <a:lnTo>
                      <a:pt x="0" y="1216190"/>
                    </a:lnTo>
                    <a:close/>
                  </a:path>
                </a:pathLst>
              </a:custGeom>
              <a:solidFill>
                <a:srgbClr val="9BC676"/>
              </a:solidFill>
            </p:spPr>
          </p:sp>
          <p:sp>
            <p:nvSpPr>
              <p:cNvPr id="6" name="TextBox 6"/>
              <p:cNvSpPr txBox="1"/>
              <p:nvPr/>
            </p:nvSpPr>
            <p:spPr>
              <a:xfrm>
                <a:off x="0" y="-38100"/>
                <a:ext cx="4816593" cy="125429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7" name="Freeform 7"/>
            <p:cNvSpPr/>
            <p:nvPr/>
          </p:nvSpPr>
          <p:spPr>
            <a:xfrm>
              <a:off x="6551411" y="4429674"/>
              <a:ext cx="5365464" cy="2655905"/>
            </a:xfrm>
            <a:custGeom>
              <a:avLst/>
              <a:gdLst/>
              <a:ahLst/>
              <a:cxnLst/>
              <a:rect l="l" t="t" r="r" b="b"/>
              <a:pathLst>
                <a:path w="5365464" h="2655905">
                  <a:moveTo>
                    <a:pt x="0" y="0"/>
                  </a:moveTo>
                  <a:lnTo>
                    <a:pt x="5365464" y="0"/>
                  </a:lnTo>
                  <a:lnTo>
                    <a:pt x="5365464" y="2655904"/>
                  </a:lnTo>
                  <a:lnTo>
                    <a:pt x="0" y="26559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>
              <a:off x="10412211" y="4429674"/>
              <a:ext cx="5365464" cy="2655905"/>
            </a:xfrm>
            <a:custGeom>
              <a:avLst/>
              <a:gdLst/>
              <a:ahLst/>
              <a:cxnLst/>
              <a:rect l="l" t="t" r="r" b="b"/>
              <a:pathLst>
                <a:path w="5365464" h="2655905">
                  <a:moveTo>
                    <a:pt x="0" y="0"/>
                  </a:moveTo>
                  <a:lnTo>
                    <a:pt x="5365464" y="0"/>
                  </a:lnTo>
                  <a:lnTo>
                    <a:pt x="5365464" y="2655904"/>
                  </a:lnTo>
                  <a:lnTo>
                    <a:pt x="0" y="26559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>
              <a:off x="14273011" y="4429674"/>
              <a:ext cx="5365464" cy="2655905"/>
            </a:xfrm>
            <a:custGeom>
              <a:avLst/>
              <a:gdLst/>
              <a:ahLst/>
              <a:cxnLst/>
              <a:rect l="l" t="t" r="r" b="b"/>
              <a:pathLst>
                <a:path w="5365464" h="2655905">
                  <a:moveTo>
                    <a:pt x="0" y="0"/>
                  </a:moveTo>
                  <a:lnTo>
                    <a:pt x="5365464" y="0"/>
                  </a:lnTo>
                  <a:lnTo>
                    <a:pt x="5365464" y="2655904"/>
                  </a:lnTo>
                  <a:lnTo>
                    <a:pt x="0" y="26559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0" name="Freeform 10"/>
            <p:cNvSpPr/>
            <p:nvPr/>
          </p:nvSpPr>
          <p:spPr>
            <a:xfrm>
              <a:off x="18133811" y="4429674"/>
              <a:ext cx="5365464" cy="2655905"/>
            </a:xfrm>
            <a:custGeom>
              <a:avLst/>
              <a:gdLst/>
              <a:ahLst/>
              <a:cxnLst/>
              <a:rect l="l" t="t" r="r" b="b"/>
              <a:pathLst>
                <a:path w="5365464" h="2655905">
                  <a:moveTo>
                    <a:pt x="0" y="0"/>
                  </a:moveTo>
                  <a:lnTo>
                    <a:pt x="5365464" y="0"/>
                  </a:lnTo>
                  <a:lnTo>
                    <a:pt x="5365464" y="2655904"/>
                  </a:lnTo>
                  <a:lnTo>
                    <a:pt x="0" y="26559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1" name="Freeform 11"/>
            <p:cNvSpPr/>
            <p:nvPr/>
          </p:nvSpPr>
          <p:spPr>
            <a:xfrm>
              <a:off x="21994611" y="4429674"/>
              <a:ext cx="5365464" cy="2655905"/>
            </a:xfrm>
            <a:custGeom>
              <a:avLst/>
              <a:gdLst/>
              <a:ahLst/>
              <a:cxnLst/>
              <a:rect l="l" t="t" r="r" b="b"/>
              <a:pathLst>
                <a:path w="5365464" h="2655905">
                  <a:moveTo>
                    <a:pt x="0" y="0"/>
                  </a:moveTo>
                  <a:lnTo>
                    <a:pt x="5365464" y="0"/>
                  </a:lnTo>
                  <a:lnTo>
                    <a:pt x="5365464" y="2655904"/>
                  </a:lnTo>
                  <a:lnTo>
                    <a:pt x="0" y="26559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2" name="Freeform 12"/>
            <p:cNvSpPr/>
            <p:nvPr/>
          </p:nvSpPr>
          <p:spPr>
            <a:xfrm>
              <a:off x="3180080" y="4429674"/>
              <a:ext cx="5365464" cy="2655905"/>
            </a:xfrm>
            <a:custGeom>
              <a:avLst/>
              <a:gdLst/>
              <a:ahLst/>
              <a:cxnLst/>
              <a:rect l="l" t="t" r="r" b="b"/>
              <a:pathLst>
                <a:path w="5365464" h="2655905">
                  <a:moveTo>
                    <a:pt x="0" y="0"/>
                  </a:moveTo>
                  <a:lnTo>
                    <a:pt x="5365464" y="0"/>
                  </a:lnTo>
                  <a:lnTo>
                    <a:pt x="5365464" y="2655904"/>
                  </a:lnTo>
                  <a:lnTo>
                    <a:pt x="0" y="26559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3" name="Freeform 13"/>
            <p:cNvSpPr/>
            <p:nvPr/>
          </p:nvSpPr>
          <p:spPr>
            <a:xfrm>
              <a:off x="0" y="4429674"/>
              <a:ext cx="5365464" cy="2655905"/>
            </a:xfrm>
            <a:custGeom>
              <a:avLst/>
              <a:gdLst/>
              <a:ahLst/>
              <a:cxnLst/>
              <a:rect l="l" t="t" r="r" b="b"/>
              <a:pathLst>
                <a:path w="5365464" h="2655905">
                  <a:moveTo>
                    <a:pt x="0" y="0"/>
                  </a:moveTo>
                  <a:lnTo>
                    <a:pt x="5365464" y="0"/>
                  </a:lnTo>
                  <a:lnTo>
                    <a:pt x="5365464" y="2655904"/>
                  </a:lnTo>
                  <a:lnTo>
                    <a:pt x="0" y="265590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4" name="Freeform 14"/>
            <p:cNvSpPr/>
            <p:nvPr/>
          </p:nvSpPr>
          <p:spPr>
            <a:xfrm flipH="1">
              <a:off x="22074273" y="0"/>
              <a:ext cx="5469316" cy="7172874"/>
            </a:xfrm>
            <a:custGeom>
              <a:avLst/>
              <a:gdLst/>
              <a:ahLst/>
              <a:cxnLst/>
              <a:rect l="l" t="t" r="r" b="b"/>
              <a:pathLst>
                <a:path w="5469316" h="7172874">
                  <a:moveTo>
                    <a:pt x="5469316" y="0"/>
                  </a:moveTo>
                  <a:lnTo>
                    <a:pt x="0" y="0"/>
                  </a:lnTo>
                  <a:lnTo>
                    <a:pt x="0" y="7172874"/>
                  </a:lnTo>
                  <a:lnTo>
                    <a:pt x="5469316" y="7172874"/>
                  </a:lnTo>
                  <a:lnTo>
                    <a:pt x="5469316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5" name="Freeform 15"/>
            <p:cNvSpPr/>
            <p:nvPr/>
          </p:nvSpPr>
          <p:spPr>
            <a:xfrm>
              <a:off x="1886353" y="0"/>
              <a:ext cx="5469316" cy="7172874"/>
            </a:xfrm>
            <a:custGeom>
              <a:avLst/>
              <a:gdLst/>
              <a:ahLst/>
              <a:cxnLst/>
              <a:rect l="l" t="t" r="r" b="b"/>
              <a:pathLst>
                <a:path w="5469316" h="7172874">
                  <a:moveTo>
                    <a:pt x="0" y="0"/>
                  </a:moveTo>
                  <a:lnTo>
                    <a:pt x="5469316" y="0"/>
                  </a:lnTo>
                  <a:lnTo>
                    <a:pt x="5469316" y="7172874"/>
                  </a:lnTo>
                  <a:lnTo>
                    <a:pt x="0" y="71728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16" name="Group 16"/>
          <p:cNvGrpSpPr/>
          <p:nvPr/>
        </p:nvGrpSpPr>
        <p:grpSpPr>
          <a:xfrm>
            <a:off x="156041" y="9258300"/>
            <a:ext cx="17975917" cy="1025600"/>
            <a:chOff x="0" y="0"/>
            <a:chExt cx="23967889" cy="1367467"/>
          </a:xfrm>
        </p:grpSpPr>
        <p:pic>
          <p:nvPicPr>
            <p:cNvPr id="17" name="Picture 17"/>
            <p:cNvPicPr>
              <a:picLocks noChangeAspect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>
            <a:xfrm>
              <a:off x="4909788" y="33641"/>
              <a:ext cx="1636596" cy="1333826"/>
            </a:xfrm>
            <a:prstGeom prst="rect">
              <a:avLst/>
            </a:prstGeom>
          </p:spPr>
        </p:pic>
        <p:pic>
          <p:nvPicPr>
            <p:cNvPr id="18" name="Picture 18"/>
            <p:cNvPicPr>
              <a:picLocks noChangeAspect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>
            <a:xfrm>
              <a:off x="3273192" y="0"/>
              <a:ext cx="1636596" cy="1333826"/>
            </a:xfrm>
            <a:prstGeom prst="rect">
              <a:avLst/>
            </a:prstGeom>
          </p:spPr>
        </p:pic>
        <p:pic>
          <p:nvPicPr>
            <p:cNvPr id="19" name="Picture 19"/>
            <p:cNvPicPr>
              <a:picLocks noChangeAspect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>
            <a:xfrm>
              <a:off x="1636596" y="0"/>
              <a:ext cx="1636596" cy="1333826"/>
            </a:xfrm>
            <a:prstGeom prst="rect">
              <a:avLst/>
            </a:prstGeom>
          </p:spPr>
        </p:pic>
        <p:pic>
          <p:nvPicPr>
            <p:cNvPr id="20" name="Picture 20"/>
            <p:cNvPicPr>
              <a:picLocks noChangeAspect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>
            <a:xfrm>
              <a:off x="0" y="33641"/>
              <a:ext cx="1636596" cy="1333826"/>
            </a:xfrm>
            <a:prstGeom prst="rect">
              <a:avLst/>
            </a:prstGeom>
          </p:spPr>
        </p:pic>
        <p:pic>
          <p:nvPicPr>
            <p:cNvPr id="21" name="Picture 21"/>
            <p:cNvPicPr>
              <a:picLocks noChangeAspect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>
            <a:xfrm>
              <a:off x="13620541" y="33641"/>
              <a:ext cx="1636596" cy="1333826"/>
            </a:xfrm>
            <a:prstGeom prst="rect">
              <a:avLst/>
            </a:prstGeom>
          </p:spPr>
        </p:pic>
        <p:pic>
          <p:nvPicPr>
            <p:cNvPr id="22" name="Picture 22"/>
            <p:cNvPicPr>
              <a:picLocks noChangeAspect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>
            <a:xfrm>
              <a:off x="11983945" y="0"/>
              <a:ext cx="1636596" cy="1333826"/>
            </a:xfrm>
            <a:prstGeom prst="rect">
              <a:avLst/>
            </a:prstGeom>
          </p:spPr>
        </p:pic>
        <p:pic>
          <p:nvPicPr>
            <p:cNvPr id="23" name="Picture 23"/>
            <p:cNvPicPr>
              <a:picLocks noChangeAspect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>
            <a:xfrm>
              <a:off x="10347349" y="0"/>
              <a:ext cx="1636596" cy="1333826"/>
            </a:xfrm>
            <a:prstGeom prst="rect">
              <a:avLst/>
            </a:prstGeom>
          </p:spPr>
        </p:pic>
        <p:pic>
          <p:nvPicPr>
            <p:cNvPr id="24" name="Picture 24"/>
            <p:cNvPicPr>
              <a:picLocks noChangeAspect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>
            <a:xfrm>
              <a:off x="8710753" y="33641"/>
              <a:ext cx="1636596" cy="1333826"/>
            </a:xfrm>
            <a:prstGeom prst="rect">
              <a:avLst/>
            </a:prstGeom>
          </p:spPr>
        </p:pic>
        <p:pic>
          <p:nvPicPr>
            <p:cNvPr id="25" name="Picture 25"/>
            <p:cNvPicPr>
              <a:picLocks noChangeAspect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>
            <a:xfrm>
              <a:off x="22331293" y="33641"/>
              <a:ext cx="1636596" cy="1333826"/>
            </a:xfrm>
            <a:prstGeom prst="rect">
              <a:avLst/>
            </a:prstGeom>
          </p:spPr>
        </p:pic>
        <p:pic>
          <p:nvPicPr>
            <p:cNvPr id="26" name="Picture 26"/>
            <p:cNvPicPr>
              <a:picLocks noChangeAspect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>
            <a:xfrm>
              <a:off x="20694697" y="0"/>
              <a:ext cx="1636596" cy="1333826"/>
            </a:xfrm>
            <a:prstGeom prst="rect">
              <a:avLst/>
            </a:prstGeom>
          </p:spPr>
        </p:pic>
        <p:pic>
          <p:nvPicPr>
            <p:cNvPr id="27" name="Picture 27"/>
            <p:cNvPicPr>
              <a:picLocks noChangeAspect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>
            <a:xfrm>
              <a:off x="19058102" y="0"/>
              <a:ext cx="1636596" cy="1333826"/>
            </a:xfrm>
            <a:prstGeom prst="rect">
              <a:avLst/>
            </a:prstGeom>
          </p:spPr>
        </p:pic>
        <p:pic>
          <p:nvPicPr>
            <p:cNvPr id="28" name="Picture 28"/>
            <p:cNvPicPr>
              <a:picLocks noChangeAspect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>
            <a:xfrm>
              <a:off x="17421506" y="33641"/>
              <a:ext cx="1636596" cy="1333826"/>
            </a:xfrm>
            <a:prstGeom prst="rect">
              <a:avLst/>
            </a:prstGeom>
          </p:spPr>
        </p:pic>
        <p:pic>
          <p:nvPicPr>
            <p:cNvPr id="29" name="Picture 29"/>
            <p:cNvPicPr>
              <a:picLocks noChangeAspect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>
            <a:xfrm>
              <a:off x="6810270" y="0"/>
              <a:ext cx="1636596" cy="1333826"/>
            </a:xfrm>
            <a:prstGeom prst="rect">
              <a:avLst/>
            </a:prstGeom>
          </p:spPr>
        </p:pic>
        <p:pic>
          <p:nvPicPr>
            <p:cNvPr id="30" name="Picture 30"/>
            <p:cNvPicPr>
              <a:picLocks noChangeAspect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>
            <a:xfrm>
              <a:off x="15523837" y="0"/>
              <a:ext cx="1636596" cy="1333826"/>
            </a:xfrm>
            <a:prstGeom prst="rect">
              <a:avLst/>
            </a:prstGeom>
          </p:spPr>
        </p:pic>
      </p:grpSp>
      <p:sp>
        <p:nvSpPr>
          <p:cNvPr id="31" name="Freeform 31"/>
          <p:cNvSpPr/>
          <p:nvPr/>
        </p:nvSpPr>
        <p:spPr>
          <a:xfrm>
            <a:off x="5035650" y="5357863"/>
            <a:ext cx="1824414" cy="3186749"/>
          </a:xfrm>
          <a:custGeom>
            <a:avLst/>
            <a:gdLst/>
            <a:ahLst/>
            <a:cxnLst/>
            <a:rect l="l" t="t" r="r" b="b"/>
            <a:pathLst>
              <a:path w="1824414" h="3186749">
                <a:moveTo>
                  <a:pt x="0" y="0"/>
                </a:moveTo>
                <a:lnTo>
                  <a:pt x="1824413" y="0"/>
                </a:lnTo>
                <a:lnTo>
                  <a:pt x="1824413" y="3186749"/>
                </a:lnTo>
                <a:lnTo>
                  <a:pt x="0" y="3186749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32" name="Freeform 32"/>
          <p:cNvSpPr/>
          <p:nvPr/>
        </p:nvSpPr>
        <p:spPr>
          <a:xfrm>
            <a:off x="-1361569" y="717569"/>
            <a:ext cx="7540307" cy="7512031"/>
          </a:xfrm>
          <a:custGeom>
            <a:avLst/>
            <a:gdLst/>
            <a:ahLst/>
            <a:cxnLst/>
            <a:rect l="l" t="t" r="r" b="b"/>
            <a:pathLst>
              <a:path w="7540307" h="7512031">
                <a:moveTo>
                  <a:pt x="0" y="0"/>
                </a:moveTo>
                <a:lnTo>
                  <a:pt x="7540307" y="0"/>
                </a:lnTo>
                <a:lnTo>
                  <a:pt x="7540307" y="7512031"/>
                </a:lnTo>
                <a:lnTo>
                  <a:pt x="0" y="7512031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>
            <a:off x="1750306" y="4924841"/>
            <a:ext cx="2036826" cy="4114800"/>
          </a:xfrm>
          <a:custGeom>
            <a:avLst/>
            <a:gdLst/>
            <a:ahLst/>
            <a:cxnLst/>
            <a:rect l="l" t="t" r="r" b="b"/>
            <a:pathLst>
              <a:path w="2036826" h="4114800">
                <a:moveTo>
                  <a:pt x="0" y="0"/>
                </a:moveTo>
                <a:lnTo>
                  <a:pt x="2036826" y="0"/>
                </a:lnTo>
                <a:lnTo>
                  <a:pt x="203682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>
            <a:off x="13876290" y="2860804"/>
            <a:ext cx="3067749" cy="3652082"/>
          </a:xfrm>
          <a:custGeom>
            <a:avLst/>
            <a:gdLst/>
            <a:ahLst/>
            <a:cxnLst/>
            <a:rect l="l" t="t" r="r" b="b"/>
            <a:pathLst>
              <a:path w="3067749" h="3652082">
                <a:moveTo>
                  <a:pt x="0" y="0"/>
                </a:moveTo>
                <a:lnTo>
                  <a:pt x="3067749" y="0"/>
                </a:lnTo>
                <a:lnTo>
                  <a:pt x="3067749" y="3652082"/>
                </a:lnTo>
                <a:lnTo>
                  <a:pt x="0" y="3652082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>
            <a:off x="12139962" y="4510110"/>
            <a:ext cx="2607530" cy="3234145"/>
          </a:xfrm>
          <a:custGeom>
            <a:avLst/>
            <a:gdLst/>
            <a:ahLst/>
            <a:cxnLst/>
            <a:rect l="l" t="t" r="r" b="b"/>
            <a:pathLst>
              <a:path w="2607530" h="3234145">
                <a:moveTo>
                  <a:pt x="0" y="0"/>
                </a:moveTo>
                <a:lnTo>
                  <a:pt x="2607530" y="0"/>
                </a:lnTo>
                <a:lnTo>
                  <a:pt x="2607530" y="3234145"/>
                </a:lnTo>
                <a:lnTo>
                  <a:pt x="0" y="3234145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36" name="Freeform 36"/>
          <p:cNvSpPr/>
          <p:nvPr/>
        </p:nvSpPr>
        <p:spPr>
          <a:xfrm>
            <a:off x="7673542" y="3268373"/>
            <a:ext cx="4304495" cy="3244513"/>
          </a:xfrm>
          <a:custGeom>
            <a:avLst/>
            <a:gdLst/>
            <a:ahLst/>
            <a:cxnLst/>
            <a:rect l="l" t="t" r="r" b="b"/>
            <a:pathLst>
              <a:path w="4304495" h="3244513">
                <a:moveTo>
                  <a:pt x="0" y="0"/>
                </a:moveTo>
                <a:lnTo>
                  <a:pt x="4304495" y="0"/>
                </a:lnTo>
                <a:lnTo>
                  <a:pt x="4304495" y="3244513"/>
                </a:lnTo>
                <a:lnTo>
                  <a:pt x="0" y="3244513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37" name="Freeform 37"/>
          <p:cNvSpPr/>
          <p:nvPr/>
        </p:nvSpPr>
        <p:spPr>
          <a:xfrm>
            <a:off x="8664708" y="6091280"/>
            <a:ext cx="3546427" cy="3679821"/>
          </a:xfrm>
          <a:custGeom>
            <a:avLst/>
            <a:gdLst/>
            <a:ahLst/>
            <a:cxnLst/>
            <a:rect l="l" t="t" r="r" b="b"/>
            <a:pathLst>
              <a:path w="3546427" h="3679821">
                <a:moveTo>
                  <a:pt x="0" y="0"/>
                </a:moveTo>
                <a:lnTo>
                  <a:pt x="3546427" y="0"/>
                </a:lnTo>
                <a:lnTo>
                  <a:pt x="3546427" y="3679820"/>
                </a:lnTo>
                <a:lnTo>
                  <a:pt x="0" y="3679820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/>
            </a:stretch>
          </a:blipFill>
        </p:spPr>
      </p:sp>
      <p:sp>
        <p:nvSpPr>
          <p:cNvPr id="38" name="TextBox 38"/>
          <p:cNvSpPr txBox="1"/>
          <p:nvPr/>
        </p:nvSpPr>
        <p:spPr>
          <a:xfrm>
            <a:off x="2007662" y="-228600"/>
            <a:ext cx="13948165" cy="2057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 b="1">
                <a:solidFill>
                  <a:srgbClr val="407E2C"/>
                </a:solidFill>
                <a:latin typeface="Dosis Ultra-Bold"/>
                <a:ea typeface="Dosis Ultra-Bold"/>
                <a:cs typeface="Dosis Ultra-Bold"/>
                <a:sym typeface="Dosis Ultra-Bold"/>
              </a:rPr>
              <a:t>At The park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501789" y="3354098"/>
            <a:ext cx="4533861" cy="15270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07"/>
              </a:lnSpc>
            </a:pPr>
            <a:r>
              <a:rPr lang="en-US" sz="5680" b="1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climb a treehouse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6034130" y="2444031"/>
            <a:ext cx="6346735" cy="1011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57"/>
              </a:lnSpc>
              <a:spcBef>
                <a:spcPct val="0"/>
              </a:spcBef>
            </a:pPr>
            <a:r>
              <a:rPr lang="en-US" sz="5898" b="1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go down the slide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13039828" y="6004895"/>
            <a:ext cx="4219472" cy="10648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771"/>
              </a:lnSpc>
              <a:spcBef>
                <a:spcPct val="0"/>
              </a:spcBef>
            </a:pPr>
            <a:r>
              <a:rPr lang="en-US" sz="6265" b="1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ride a bike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3949599" y="6567752"/>
            <a:ext cx="4458279" cy="8991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30"/>
              </a:lnSpc>
              <a:spcBef>
                <a:spcPct val="0"/>
              </a:spcBef>
            </a:pPr>
            <a:r>
              <a:rPr lang="en-US" sz="5236" b="1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take a photo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12380865" y="1938215"/>
            <a:ext cx="4701548" cy="10578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619"/>
              </a:lnSpc>
              <a:spcBef>
                <a:spcPct val="0"/>
              </a:spcBef>
            </a:pPr>
            <a:r>
              <a:rPr lang="en-US" sz="6156" b="1" dirty="0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read a book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7280260" y="7943272"/>
            <a:ext cx="4859703" cy="10788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813"/>
              </a:lnSpc>
              <a:spcBef>
                <a:spcPct val="0"/>
              </a:spcBef>
            </a:pPr>
            <a:r>
              <a:rPr lang="en-US" sz="6295" b="1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play football</a:t>
            </a:r>
          </a:p>
        </p:txBody>
      </p:sp>
      <p:sp>
        <p:nvSpPr>
          <p:cNvPr id="45" name="Freeform 45"/>
          <p:cNvSpPr/>
          <p:nvPr/>
        </p:nvSpPr>
        <p:spPr>
          <a:xfrm>
            <a:off x="14326522" y="6951238"/>
            <a:ext cx="2453280" cy="2819862"/>
          </a:xfrm>
          <a:custGeom>
            <a:avLst/>
            <a:gdLst/>
            <a:ahLst/>
            <a:cxnLst/>
            <a:rect l="l" t="t" r="r" b="b"/>
            <a:pathLst>
              <a:path w="2453280" h="2819862">
                <a:moveTo>
                  <a:pt x="0" y="0"/>
                </a:moveTo>
                <a:lnTo>
                  <a:pt x="2453280" y="0"/>
                </a:lnTo>
                <a:lnTo>
                  <a:pt x="2453280" y="2819862"/>
                </a:lnTo>
                <a:lnTo>
                  <a:pt x="0" y="2819862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</p:sp>
      <p:sp>
        <p:nvSpPr>
          <p:cNvPr id="46" name="TextBox 46"/>
          <p:cNvSpPr txBox="1"/>
          <p:nvPr/>
        </p:nvSpPr>
        <p:spPr>
          <a:xfrm>
            <a:off x="12211135" y="8449362"/>
            <a:ext cx="5874970" cy="9533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93"/>
              </a:lnSpc>
              <a:spcBef>
                <a:spcPct val="0"/>
              </a:spcBef>
            </a:pPr>
            <a:r>
              <a:rPr lang="en-US" sz="5638" b="1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eat an ice cream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hlinkClick r:id="rId2" tooltip="https://drive.google.com/file/d/12-TtlF1SpylvF1h_Yoiupos51mrgCk9Q/view?usp=drive_link"/>
          </p:cNvPr>
          <p:cNvSpPr/>
          <p:nvPr/>
        </p:nvSpPr>
        <p:spPr>
          <a:xfrm>
            <a:off x="0" y="1308309"/>
            <a:ext cx="18288000" cy="8978691"/>
          </a:xfrm>
          <a:custGeom>
            <a:avLst/>
            <a:gdLst/>
            <a:ahLst/>
            <a:cxnLst/>
            <a:rect l="l" t="t" r="r" b="b"/>
            <a:pathLst>
              <a:path w="18288000" h="8978691">
                <a:moveTo>
                  <a:pt x="0" y="0"/>
                </a:moveTo>
                <a:lnTo>
                  <a:pt x="18288000" y="0"/>
                </a:lnTo>
                <a:lnTo>
                  <a:pt x="18288000" y="8978691"/>
                </a:lnTo>
                <a:lnTo>
                  <a:pt x="0" y="897869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3211" b="-3211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373881" y="92362"/>
            <a:ext cx="5783509" cy="1015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  <a:spcBef>
                <a:spcPct val="0"/>
              </a:spcBef>
            </a:pPr>
            <a:r>
              <a:rPr lang="en-US" sz="5999" b="1">
                <a:solidFill>
                  <a:srgbClr val="FF3131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FG p. 28 ex. 1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6290934" y="-78498"/>
            <a:ext cx="9048601" cy="11858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12"/>
              </a:lnSpc>
              <a:spcBef>
                <a:spcPct val="0"/>
              </a:spcBef>
            </a:pPr>
            <a:r>
              <a:rPr lang="en-US" sz="6937" b="1">
                <a:solidFill>
                  <a:srgbClr val="FF3131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Listen and draw lines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9107805" y="8592502"/>
            <a:ext cx="3938588" cy="1228725"/>
            <a:chOff x="0" y="0"/>
            <a:chExt cx="5251450" cy="1638300"/>
          </a:xfrm>
        </p:grpSpPr>
        <p:sp>
          <p:nvSpPr>
            <p:cNvPr id="6" name="Freeform 6"/>
            <p:cNvSpPr/>
            <p:nvPr/>
          </p:nvSpPr>
          <p:spPr>
            <a:xfrm>
              <a:off x="48260" y="46990"/>
              <a:ext cx="5153660" cy="1544320"/>
            </a:xfrm>
            <a:custGeom>
              <a:avLst/>
              <a:gdLst/>
              <a:ahLst/>
              <a:cxnLst/>
              <a:rect l="l" t="t" r="r" b="b"/>
              <a:pathLst>
                <a:path w="5153660" h="1544320">
                  <a:moveTo>
                    <a:pt x="26670" y="1424940"/>
                  </a:moveTo>
                  <a:cubicBezTo>
                    <a:pt x="266700" y="1234440"/>
                    <a:pt x="521970" y="1097280"/>
                    <a:pt x="697230" y="1035050"/>
                  </a:cubicBezTo>
                  <a:cubicBezTo>
                    <a:pt x="845820" y="981710"/>
                    <a:pt x="1017270" y="961390"/>
                    <a:pt x="1129030" y="942340"/>
                  </a:cubicBezTo>
                  <a:cubicBezTo>
                    <a:pt x="1198880" y="930910"/>
                    <a:pt x="1242060" y="924560"/>
                    <a:pt x="1301750" y="920750"/>
                  </a:cubicBezTo>
                  <a:cubicBezTo>
                    <a:pt x="1366520" y="915670"/>
                    <a:pt x="1437640" y="923290"/>
                    <a:pt x="1503680" y="915670"/>
                  </a:cubicBezTo>
                  <a:cubicBezTo>
                    <a:pt x="1567180" y="909320"/>
                    <a:pt x="1621790" y="887730"/>
                    <a:pt x="1691640" y="876300"/>
                  </a:cubicBezTo>
                  <a:cubicBezTo>
                    <a:pt x="1776730" y="863600"/>
                    <a:pt x="1907540" y="866140"/>
                    <a:pt x="1978660" y="850900"/>
                  </a:cubicBezTo>
                  <a:cubicBezTo>
                    <a:pt x="2021840" y="840740"/>
                    <a:pt x="2037080" y="824230"/>
                    <a:pt x="2081530" y="814070"/>
                  </a:cubicBezTo>
                  <a:cubicBezTo>
                    <a:pt x="2153920" y="795020"/>
                    <a:pt x="2277110" y="788670"/>
                    <a:pt x="2382520" y="768350"/>
                  </a:cubicBezTo>
                  <a:cubicBezTo>
                    <a:pt x="2499360" y="745490"/>
                    <a:pt x="2632710" y="704850"/>
                    <a:pt x="2750820" y="681990"/>
                  </a:cubicBezTo>
                  <a:cubicBezTo>
                    <a:pt x="2858770" y="660400"/>
                    <a:pt x="2954020" y="654050"/>
                    <a:pt x="3061970" y="633730"/>
                  </a:cubicBezTo>
                  <a:cubicBezTo>
                    <a:pt x="3177540" y="612140"/>
                    <a:pt x="3309620" y="566420"/>
                    <a:pt x="3423920" y="552450"/>
                  </a:cubicBezTo>
                  <a:cubicBezTo>
                    <a:pt x="3524250" y="539750"/>
                    <a:pt x="3609340" y="557530"/>
                    <a:pt x="3712210" y="547370"/>
                  </a:cubicBezTo>
                  <a:cubicBezTo>
                    <a:pt x="3836670" y="533400"/>
                    <a:pt x="4030980" y="485140"/>
                    <a:pt x="4116070" y="466090"/>
                  </a:cubicBezTo>
                  <a:cubicBezTo>
                    <a:pt x="4155440" y="457200"/>
                    <a:pt x="4165600" y="457200"/>
                    <a:pt x="4201160" y="444500"/>
                  </a:cubicBezTo>
                  <a:cubicBezTo>
                    <a:pt x="4263390" y="424180"/>
                    <a:pt x="4366260" y="382270"/>
                    <a:pt x="4457700" y="337820"/>
                  </a:cubicBezTo>
                  <a:cubicBezTo>
                    <a:pt x="4570730" y="284480"/>
                    <a:pt x="4720590" y="204470"/>
                    <a:pt x="4824730" y="142240"/>
                  </a:cubicBezTo>
                  <a:cubicBezTo>
                    <a:pt x="4906010" y="95250"/>
                    <a:pt x="4986020" y="21590"/>
                    <a:pt x="5035550" y="7620"/>
                  </a:cubicBezTo>
                  <a:cubicBezTo>
                    <a:pt x="5058410" y="1270"/>
                    <a:pt x="5074920" y="2540"/>
                    <a:pt x="5091430" y="8890"/>
                  </a:cubicBezTo>
                  <a:cubicBezTo>
                    <a:pt x="5107940" y="13970"/>
                    <a:pt x="5126990" y="27940"/>
                    <a:pt x="5135880" y="43180"/>
                  </a:cubicBezTo>
                  <a:cubicBezTo>
                    <a:pt x="5146040" y="58420"/>
                    <a:pt x="5153660" y="78740"/>
                    <a:pt x="5151120" y="97790"/>
                  </a:cubicBezTo>
                  <a:cubicBezTo>
                    <a:pt x="5147310" y="120650"/>
                    <a:pt x="5125720" y="154940"/>
                    <a:pt x="5107940" y="168910"/>
                  </a:cubicBezTo>
                  <a:cubicBezTo>
                    <a:pt x="5091430" y="179070"/>
                    <a:pt x="5071110" y="184150"/>
                    <a:pt x="5052060" y="180340"/>
                  </a:cubicBezTo>
                  <a:cubicBezTo>
                    <a:pt x="5029200" y="175260"/>
                    <a:pt x="4994910" y="154940"/>
                    <a:pt x="4983480" y="133350"/>
                  </a:cubicBezTo>
                  <a:cubicBezTo>
                    <a:pt x="4972050" y="111760"/>
                    <a:pt x="4973320" y="71120"/>
                    <a:pt x="4984750" y="49530"/>
                  </a:cubicBezTo>
                  <a:cubicBezTo>
                    <a:pt x="4996180" y="27940"/>
                    <a:pt x="5031740" y="7620"/>
                    <a:pt x="5053330" y="3810"/>
                  </a:cubicBezTo>
                  <a:cubicBezTo>
                    <a:pt x="5072380" y="0"/>
                    <a:pt x="5093970" y="7620"/>
                    <a:pt x="5109210" y="16510"/>
                  </a:cubicBezTo>
                  <a:cubicBezTo>
                    <a:pt x="5124450" y="26670"/>
                    <a:pt x="5138420" y="43180"/>
                    <a:pt x="5144770" y="59690"/>
                  </a:cubicBezTo>
                  <a:cubicBezTo>
                    <a:pt x="5151120" y="77470"/>
                    <a:pt x="5152390" y="99060"/>
                    <a:pt x="5147310" y="116840"/>
                  </a:cubicBezTo>
                  <a:cubicBezTo>
                    <a:pt x="5142230" y="133350"/>
                    <a:pt x="5129530" y="153670"/>
                    <a:pt x="5115560" y="163830"/>
                  </a:cubicBezTo>
                  <a:cubicBezTo>
                    <a:pt x="5101590" y="172720"/>
                    <a:pt x="5082540" y="165100"/>
                    <a:pt x="5062220" y="175260"/>
                  </a:cubicBezTo>
                  <a:cubicBezTo>
                    <a:pt x="5025390" y="193040"/>
                    <a:pt x="4982210" y="246380"/>
                    <a:pt x="4923790" y="284480"/>
                  </a:cubicBezTo>
                  <a:cubicBezTo>
                    <a:pt x="4841240" y="337820"/>
                    <a:pt x="4692650" y="408940"/>
                    <a:pt x="4599940" y="455930"/>
                  </a:cubicBezTo>
                  <a:cubicBezTo>
                    <a:pt x="4528820" y="492760"/>
                    <a:pt x="4462780" y="532130"/>
                    <a:pt x="4413250" y="548640"/>
                  </a:cubicBezTo>
                  <a:cubicBezTo>
                    <a:pt x="4382770" y="558800"/>
                    <a:pt x="4364990" y="556260"/>
                    <a:pt x="4337050" y="565150"/>
                  </a:cubicBezTo>
                  <a:cubicBezTo>
                    <a:pt x="4302760" y="576580"/>
                    <a:pt x="4276090" y="599440"/>
                    <a:pt x="4224020" y="615950"/>
                  </a:cubicBezTo>
                  <a:cubicBezTo>
                    <a:pt x="4116070" y="650240"/>
                    <a:pt x="3856990" y="703580"/>
                    <a:pt x="3712210" y="718820"/>
                  </a:cubicBezTo>
                  <a:cubicBezTo>
                    <a:pt x="3609340" y="730250"/>
                    <a:pt x="3539490" y="712470"/>
                    <a:pt x="3442970" y="723900"/>
                  </a:cubicBezTo>
                  <a:cubicBezTo>
                    <a:pt x="3327400" y="737870"/>
                    <a:pt x="3185160" y="784860"/>
                    <a:pt x="3065780" y="806450"/>
                  </a:cubicBezTo>
                  <a:cubicBezTo>
                    <a:pt x="2960370" y="826770"/>
                    <a:pt x="2879090" y="829310"/>
                    <a:pt x="2763520" y="850900"/>
                  </a:cubicBezTo>
                  <a:cubicBezTo>
                    <a:pt x="2606040" y="881380"/>
                    <a:pt x="2313940" y="966470"/>
                    <a:pt x="2209800" y="979170"/>
                  </a:cubicBezTo>
                  <a:cubicBezTo>
                    <a:pt x="2169160" y="984250"/>
                    <a:pt x="2160270" y="976630"/>
                    <a:pt x="2123440" y="980440"/>
                  </a:cubicBezTo>
                  <a:cubicBezTo>
                    <a:pt x="2052320" y="989330"/>
                    <a:pt x="1893570" y="1035050"/>
                    <a:pt x="1814830" y="1042670"/>
                  </a:cubicBezTo>
                  <a:cubicBezTo>
                    <a:pt x="1767840" y="1047750"/>
                    <a:pt x="1746250" y="1041400"/>
                    <a:pt x="1701800" y="1045210"/>
                  </a:cubicBezTo>
                  <a:cubicBezTo>
                    <a:pt x="1637030" y="1051560"/>
                    <a:pt x="1550670" y="1075690"/>
                    <a:pt x="1465580" y="1085850"/>
                  </a:cubicBezTo>
                  <a:cubicBezTo>
                    <a:pt x="1365250" y="1098550"/>
                    <a:pt x="1252220" y="1093470"/>
                    <a:pt x="1139190" y="1108710"/>
                  </a:cubicBezTo>
                  <a:cubicBezTo>
                    <a:pt x="1013460" y="1126490"/>
                    <a:pt x="853440" y="1155700"/>
                    <a:pt x="744220" y="1187450"/>
                  </a:cubicBezTo>
                  <a:cubicBezTo>
                    <a:pt x="661670" y="1211580"/>
                    <a:pt x="604520" y="1236980"/>
                    <a:pt x="532130" y="1270000"/>
                  </a:cubicBezTo>
                  <a:cubicBezTo>
                    <a:pt x="452120" y="1305560"/>
                    <a:pt x="363220" y="1348740"/>
                    <a:pt x="285750" y="1395730"/>
                  </a:cubicBezTo>
                  <a:cubicBezTo>
                    <a:pt x="210820" y="1440180"/>
                    <a:pt x="115570" y="1529080"/>
                    <a:pt x="74930" y="1540510"/>
                  </a:cubicBezTo>
                  <a:cubicBezTo>
                    <a:pt x="60960" y="1544320"/>
                    <a:pt x="54610" y="1541780"/>
                    <a:pt x="44450" y="1537970"/>
                  </a:cubicBezTo>
                  <a:cubicBezTo>
                    <a:pt x="33020" y="1532890"/>
                    <a:pt x="16510" y="1521460"/>
                    <a:pt x="8890" y="1508760"/>
                  </a:cubicBezTo>
                  <a:cubicBezTo>
                    <a:pt x="2540" y="1496060"/>
                    <a:pt x="0" y="1478280"/>
                    <a:pt x="2540" y="1464310"/>
                  </a:cubicBezTo>
                  <a:cubicBezTo>
                    <a:pt x="5080" y="1450340"/>
                    <a:pt x="26670" y="1424940"/>
                    <a:pt x="26670" y="142494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id="7" name="Group 7"/>
          <p:cNvGrpSpPr/>
          <p:nvPr/>
        </p:nvGrpSpPr>
        <p:grpSpPr>
          <a:xfrm>
            <a:off x="10112693" y="1699260"/>
            <a:ext cx="5512118" cy="2232660"/>
            <a:chOff x="0" y="0"/>
            <a:chExt cx="7349490" cy="2976880"/>
          </a:xfrm>
        </p:grpSpPr>
        <p:sp>
          <p:nvSpPr>
            <p:cNvPr id="8" name="Freeform 8"/>
            <p:cNvSpPr/>
            <p:nvPr/>
          </p:nvSpPr>
          <p:spPr>
            <a:xfrm>
              <a:off x="49530" y="44450"/>
              <a:ext cx="7250430" cy="2882900"/>
            </a:xfrm>
            <a:custGeom>
              <a:avLst/>
              <a:gdLst/>
              <a:ahLst/>
              <a:cxnLst/>
              <a:rect l="l" t="t" r="r" b="b"/>
              <a:pathLst>
                <a:path w="7250430" h="2882900">
                  <a:moveTo>
                    <a:pt x="20320" y="2771140"/>
                  </a:moveTo>
                  <a:cubicBezTo>
                    <a:pt x="97790" y="2682240"/>
                    <a:pt x="121920" y="2620010"/>
                    <a:pt x="167640" y="2551430"/>
                  </a:cubicBezTo>
                  <a:cubicBezTo>
                    <a:pt x="247650" y="2434590"/>
                    <a:pt x="405130" y="2217420"/>
                    <a:pt x="525780" y="2092960"/>
                  </a:cubicBezTo>
                  <a:cubicBezTo>
                    <a:pt x="622300" y="1993900"/>
                    <a:pt x="723900" y="1918970"/>
                    <a:pt x="816610" y="1852930"/>
                  </a:cubicBezTo>
                  <a:cubicBezTo>
                    <a:pt x="895350" y="1797050"/>
                    <a:pt x="941070" y="1766570"/>
                    <a:pt x="1041400" y="1715770"/>
                  </a:cubicBezTo>
                  <a:cubicBezTo>
                    <a:pt x="1224280" y="1623060"/>
                    <a:pt x="1592580" y="1474470"/>
                    <a:pt x="1837690" y="1388110"/>
                  </a:cubicBezTo>
                  <a:cubicBezTo>
                    <a:pt x="2039620" y="1316990"/>
                    <a:pt x="2241550" y="1258570"/>
                    <a:pt x="2402840" y="1223010"/>
                  </a:cubicBezTo>
                  <a:cubicBezTo>
                    <a:pt x="2520950" y="1197610"/>
                    <a:pt x="2627630" y="1196340"/>
                    <a:pt x="2713990" y="1177290"/>
                  </a:cubicBezTo>
                  <a:cubicBezTo>
                    <a:pt x="2776220" y="1163320"/>
                    <a:pt x="2815590" y="1143000"/>
                    <a:pt x="2875280" y="1129030"/>
                  </a:cubicBezTo>
                  <a:cubicBezTo>
                    <a:pt x="2945130" y="1111250"/>
                    <a:pt x="2997200" y="1102360"/>
                    <a:pt x="3106420" y="1084580"/>
                  </a:cubicBezTo>
                  <a:cubicBezTo>
                    <a:pt x="3361690" y="1042670"/>
                    <a:pt x="4064000" y="958850"/>
                    <a:pt x="4399280" y="900430"/>
                  </a:cubicBezTo>
                  <a:cubicBezTo>
                    <a:pt x="4615180" y="862330"/>
                    <a:pt x="4737100" y="824230"/>
                    <a:pt x="4927600" y="791210"/>
                  </a:cubicBezTo>
                  <a:cubicBezTo>
                    <a:pt x="5149850" y="753110"/>
                    <a:pt x="5431790" y="735330"/>
                    <a:pt x="5651500" y="690880"/>
                  </a:cubicBezTo>
                  <a:cubicBezTo>
                    <a:pt x="5839460" y="652780"/>
                    <a:pt x="6002020" y="607060"/>
                    <a:pt x="6167120" y="553720"/>
                  </a:cubicBezTo>
                  <a:cubicBezTo>
                    <a:pt x="6324600" y="502920"/>
                    <a:pt x="6506210" y="433070"/>
                    <a:pt x="6621780" y="382270"/>
                  </a:cubicBezTo>
                  <a:cubicBezTo>
                    <a:pt x="6694170" y="350520"/>
                    <a:pt x="6731000" y="337820"/>
                    <a:pt x="6794500" y="294640"/>
                  </a:cubicBezTo>
                  <a:cubicBezTo>
                    <a:pt x="6889750" y="231140"/>
                    <a:pt x="7045960" y="40640"/>
                    <a:pt x="7122160" y="12700"/>
                  </a:cubicBezTo>
                  <a:cubicBezTo>
                    <a:pt x="7156450" y="1270"/>
                    <a:pt x="7184390" y="5080"/>
                    <a:pt x="7204710" y="15240"/>
                  </a:cubicBezTo>
                  <a:cubicBezTo>
                    <a:pt x="7221220" y="22860"/>
                    <a:pt x="7236460" y="39370"/>
                    <a:pt x="7241540" y="57150"/>
                  </a:cubicBezTo>
                  <a:cubicBezTo>
                    <a:pt x="7249160" y="78740"/>
                    <a:pt x="7245350" y="118110"/>
                    <a:pt x="7235190" y="138430"/>
                  </a:cubicBezTo>
                  <a:cubicBezTo>
                    <a:pt x="7226300" y="154940"/>
                    <a:pt x="7208520" y="167640"/>
                    <a:pt x="7192010" y="173990"/>
                  </a:cubicBezTo>
                  <a:cubicBezTo>
                    <a:pt x="7174230" y="179070"/>
                    <a:pt x="7152640" y="181610"/>
                    <a:pt x="7134860" y="175260"/>
                  </a:cubicBezTo>
                  <a:cubicBezTo>
                    <a:pt x="7114540" y="166370"/>
                    <a:pt x="7085330" y="138430"/>
                    <a:pt x="7077710" y="116840"/>
                  </a:cubicBezTo>
                  <a:cubicBezTo>
                    <a:pt x="7070090" y="99060"/>
                    <a:pt x="7071360" y="77470"/>
                    <a:pt x="7078980" y="60960"/>
                  </a:cubicBezTo>
                  <a:cubicBezTo>
                    <a:pt x="7089140" y="40640"/>
                    <a:pt x="7118350" y="13970"/>
                    <a:pt x="7139940" y="6350"/>
                  </a:cubicBezTo>
                  <a:cubicBezTo>
                    <a:pt x="7157720" y="0"/>
                    <a:pt x="7179310" y="3810"/>
                    <a:pt x="7195820" y="10160"/>
                  </a:cubicBezTo>
                  <a:cubicBezTo>
                    <a:pt x="7212330" y="17780"/>
                    <a:pt x="7228840" y="33020"/>
                    <a:pt x="7237730" y="48260"/>
                  </a:cubicBezTo>
                  <a:cubicBezTo>
                    <a:pt x="7246620" y="63500"/>
                    <a:pt x="7250430" y="85090"/>
                    <a:pt x="7247890" y="102870"/>
                  </a:cubicBezTo>
                  <a:cubicBezTo>
                    <a:pt x="7245350" y="120650"/>
                    <a:pt x="7237730" y="133350"/>
                    <a:pt x="7223760" y="153670"/>
                  </a:cubicBezTo>
                  <a:cubicBezTo>
                    <a:pt x="7194550" y="191770"/>
                    <a:pt x="7127240" y="254000"/>
                    <a:pt x="7070090" y="302260"/>
                  </a:cubicBezTo>
                  <a:cubicBezTo>
                    <a:pt x="7004050" y="355600"/>
                    <a:pt x="6936740" y="405130"/>
                    <a:pt x="6847840" y="454660"/>
                  </a:cubicBezTo>
                  <a:cubicBezTo>
                    <a:pt x="6727190" y="523240"/>
                    <a:pt x="6521450" y="608330"/>
                    <a:pt x="6403340" y="654050"/>
                  </a:cubicBezTo>
                  <a:cubicBezTo>
                    <a:pt x="6329680" y="683260"/>
                    <a:pt x="6300470" y="693420"/>
                    <a:pt x="6217920" y="717550"/>
                  </a:cubicBezTo>
                  <a:cubicBezTo>
                    <a:pt x="6059170" y="764540"/>
                    <a:pt x="5737860" y="848360"/>
                    <a:pt x="5510530" y="889000"/>
                  </a:cubicBezTo>
                  <a:cubicBezTo>
                    <a:pt x="5303520" y="925830"/>
                    <a:pt x="5110480" y="927100"/>
                    <a:pt x="4909820" y="958850"/>
                  </a:cubicBezTo>
                  <a:cubicBezTo>
                    <a:pt x="4706620" y="991870"/>
                    <a:pt x="4458970" y="1060450"/>
                    <a:pt x="4297680" y="1083310"/>
                  </a:cubicBezTo>
                  <a:cubicBezTo>
                    <a:pt x="4193540" y="1098550"/>
                    <a:pt x="4137660" y="1094740"/>
                    <a:pt x="4038600" y="1107440"/>
                  </a:cubicBezTo>
                  <a:cubicBezTo>
                    <a:pt x="3903980" y="1125220"/>
                    <a:pt x="3717290" y="1167130"/>
                    <a:pt x="3563620" y="1191260"/>
                  </a:cubicBezTo>
                  <a:cubicBezTo>
                    <a:pt x="3420110" y="1212850"/>
                    <a:pt x="3307080" y="1217930"/>
                    <a:pt x="3145790" y="1244600"/>
                  </a:cubicBezTo>
                  <a:cubicBezTo>
                    <a:pt x="2919730" y="1282700"/>
                    <a:pt x="2597150" y="1341120"/>
                    <a:pt x="2339340" y="1410970"/>
                  </a:cubicBezTo>
                  <a:cubicBezTo>
                    <a:pt x="2092960" y="1477010"/>
                    <a:pt x="1813560" y="1573530"/>
                    <a:pt x="1628140" y="1647190"/>
                  </a:cubicBezTo>
                  <a:cubicBezTo>
                    <a:pt x="1506220" y="1695450"/>
                    <a:pt x="1430020" y="1742440"/>
                    <a:pt x="1330960" y="1785620"/>
                  </a:cubicBezTo>
                  <a:cubicBezTo>
                    <a:pt x="1231900" y="1827530"/>
                    <a:pt x="1129030" y="1849120"/>
                    <a:pt x="1032510" y="1902460"/>
                  </a:cubicBezTo>
                  <a:cubicBezTo>
                    <a:pt x="928370" y="1959610"/>
                    <a:pt x="800100" y="2062480"/>
                    <a:pt x="730250" y="2122170"/>
                  </a:cubicBezTo>
                  <a:cubicBezTo>
                    <a:pt x="689610" y="2157730"/>
                    <a:pt x="680720" y="2167890"/>
                    <a:pt x="640080" y="2214880"/>
                  </a:cubicBezTo>
                  <a:cubicBezTo>
                    <a:pt x="534670" y="2331720"/>
                    <a:pt x="204470" y="2799080"/>
                    <a:pt x="110490" y="2862580"/>
                  </a:cubicBezTo>
                  <a:cubicBezTo>
                    <a:pt x="86360" y="2879090"/>
                    <a:pt x="69850" y="2882900"/>
                    <a:pt x="53340" y="2880360"/>
                  </a:cubicBezTo>
                  <a:cubicBezTo>
                    <a:pt x="39370" y="2879090"/>
                    <a:pt x="22860" y="2867660"/>
                    <a:pt x="15240" y="2856230"/>
                  </a:cubicBezTo>
                  <a:cubicBezTo>
                    <a:pt x="6350" y="2846070"/>
                    <a:pt x="0" y="2827020"/>
                    <a:pt x="1270" y="2813050"/>
                  </a:cubicBezTo>
                  <a:cubicBezTo>
                    <a:pt x="2540" y="2799080"/>
                    <a:pt x="20320" y="2771140"/>
                    <a:pt x="20320" y="277114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id="9" name="Group 9"/>
          <p:cNvGrpSpPr/>
          <p:nvPr/>
        </p:nvGrpSpPr>
        <p:grpSpPr>
          <a:xfrm>
            <a:off x="3753803" y="1696402"/>
            <a:ext cx="8462010" cy="4648200"/>
            <a:chOff x="0" y="0"/>
            <a:chExt cx="11282680" cy="6197600"/>
          </a:xfrm>
        </p:grpSpPr>
        <p:sp>
          <p:nvSpPr>
            <p:cNvPr id="10" name="Freeform 10"/>
            <p:cNvSpPr/>
            <p:nvPr/>
          </p:nvSpPr>
          <p:spPr>
            <a:xfrm>
              <a:off x="45720" y="49530"/>
              <a:ext cx="11196320" cy="6111240"/>
            </a:xfrm>
            <a:custGeom>
              <a:avLst/>
              <a:gdLst/>
              <a:ahLst/>
              <a:cxnLst/>
              <a:rect l="l" t="t" r="r" b="b"/>
              <a:pathLst>
                <a:path w="11196320" h="6111240">
                  <a:moveTo>
                    <a:pt x="10848340" y="3622040"/>
                  </a:moveTo>
                  <a:cubicBezTo>
                    <a:pt x="10994390" y="3817620"/>
                    <a:pt x="11019790" y="3878580"/>
                    <a:pt x="11037570" y="3925570"/>
                  </a:cubicBezTo>
                  <a:cubicBezTo>
                    <a:pt x="11051540" y="3961130"/>
                    <a:pt x="11054080" y="3977640"/>
                    <a:pt x="11065510" y="4020820"/>
                  </a:cubicBezTo>
                  <a:cubicBezTo>
                    <a:pt x="11092180" y="4116070"/>
                    <a:pt x="11164570" y="4340860"/>
                    <a:pt x="11182350" y="4476750"/>
                  </a:cubicBezTo>
                  <a:cubicBezTo>
                    <a:pt x="11196320" y="4583430"/>
                    <a:pt x="11195050" y="4681220"/>
                    <a:pt x="11186160" y="4768850"/>
                  </a:cubicBezTo>
                  <a:cubicBezTo>
                    <a:pt x="11178540" y="4839970"/>
                    <a:pt x="11158220" y="4907280"/>
                    <a:pt x="11141710" y="4963160"/>
                  </a:cubicBezTo>
                  <a:cubicBezTo>
                    <a:pt x="11127740" y="5005070"/>
                    <a:pt x="11117580" y="5031740"/>
                    <a:pt x="11098530" y="5072380"/>
                  </a:cubicBezTo>
                  <a:cubicBezTo>
                    <a:pt x="11073130" y="5124450"/>
                    <a:pt x="11036300" y="5186680"/>
                    <a:pt x="10994390" y="5246370"/>
                  </a:cubicBezTo>
                  <a:cubicBezTo>
                    <a:pt x="10943590" y="5314950"/>
                    <a:pt x="10872470" y="5398770"/>
                    <a:pt x="10810240" y="5455920"/>
                  </a:cubicBezTo>
                  <a:cubicBezTo>
                    <a:pt x="10758170" y="5504180"/>
                    <a:pt x="10709910" y="5543550"/>
                    <a:pt x="10650220" y="5574030"/>
                  </a:cubicBezTo>
                  <a:cubicBezTo>
                    <a:pt x="10589260" y="5605780"/>
                    <a:pt x="10523220" y="5624830"/>
                    <a:pt x="10448290" y="5643880"/>
                  </a:cubicBezTo>
                  <a:cubicBezTo>
                    <a:pt x="10358120" y="5665470"/>
                    <a:pt x="10240010" y="5680710"/>
                    <a:pt x="10144760" y="5688330"/>
                  </a:cubicBezTo>
                  <a:cubicBezTo>
                    <a:pt x="10064750" y="5695950"/>
                    <a:pt x="9989820" y="5695950"/>
                    <a:pt x="9917430" y="5693410"/>
                  </a:cubicBezTo>
                  <a:cubicBezTo>
                    <a:pt x="9850120" y="5689600"/>
                    <a:pt x="9804400" y="5671820"/>
                    <a:pt x="9724390" y="5671820"/>
                  </a:cubicBezTo>
                  <a:cubicBezTo>
                    <a:pt x="9594850" y="5671820"/>
                    <a:pt x="9357360" y="5721350"/>
                    <a:pt x="9213850" y="5731510"/>
                  </a:cubicBezTo>
                  <a:cubicBezTo>
                    <a:pt x="9110980" y="5737860"/>
                    <a:pt x="9018270" y="5730240"/>
                    <a:pt x="8947150" y="5735320"/>
                  </a:cubicBezTo>
                  <a:cubicBezTo>
                    <a:pt x="8898890" y="5739130"/>
                    <a:pt x="8863330" y="5741670"/>
                    <a:pt x="8826500" y="5751830"/>
                  </a:cubicBezTo>
                  <a:cubicBezTo>
                    <a:pt x="8794750" y="5761990"/>
                    <a:pt x="8782050" y="5775960"/>
                    <a:pt x="8738870" y="5792470"/>
                  </a:cubicBezTo>
                  <a:cubicBezTo>
                    <a:pt x="8629650" y="5834380"/>
                    <a:pt x="8308340" y="5925820"/>
                    <a:pt x="8136890" y="5969000"/>
                  </a:cubicBezTo>
                  <a:cubicBezTo>
                    <a:pt x="8009890" y="6000750"/>
                    <a:pt x="7924800" y="6021070"/>
                    <a:pt x="7805420" y="6036310"/>
                  </a:cubicBezTo>
                  <a:cubicBezTo>
                    <a:pt x="7665720" y="6054090"/>
                    <a:pt x="7487920" y="6049010"/>
                    <a:pt x="7346950" y="6059170"/>
                  </a:cubicBezTo>
                  <a:cubicBezTo>
                    <a:pt x="7225030" y="6069330"/>
                    <a:pt x="7128510" y="6088380"/>
                    <a:pt x="7006590" y="6094730"/>
                  </a:cubicBezTo>
                  <a:cubicBezTo>
                    <a:pt x="6864350" y="6102350"/>
                    <a:pt x="6677660" y="6111240"/>
                    <a:pt x="6545580" y="6097270"/>
                  </a:cubicBezTo>
                  <a:cubicBezTo>
                    <a:pt x="6443980" y="6087110"/>
                    <a:pt x="6363970" y="6050280"/>
                    <a:pt x="6277610" y="6040120"/>
                  </a:cubicBezTo>
                  <a:cubicBezTo>
                    <a:pt x="6198870" y="6031230"/>
                    <a:pt x="6148070" y="6041390"/>
                    <a:pt x="6051550" y="6035040"/>
                  </a:cubicBezTo>
                  <a:cubicBezTo>
                    <a:pt x="5878830" y="6022340"/>
                    <a:pt x="5544820" y="5984240"/>
                    <a:pt x="5328920" y="5949950"/>
                  </a:cubicBezTo>
                  <a:cubicBezTo>
                    <a:pt x="5149850" y="5920740"/>
                    <a:pt x="4986020" y="5892800"/>
                    <a:pt x="4843780" y="5848350"/>
                  </a:cubicBezTo>
                  <a:cubicBezTo>
                    <a:pt x="4724400" y="5810250"/>
                    <a:pt x="4634230" y="5768340"/>
                    <a:pt x="4523740" y="5715000"/>
                  </a:cubicBezTo>
                  <a:cubicBezTo>
                    <a:pt x="4400550" y="5654040"/>
                    <a:pt x="4246880" y="5574030"/>
                    <a:pt x="4140200" y="5500370"/>
                  </a:cubicBezTo>
                  <a:cubicBezTo>
                    <a:pt x="4053840" y="5440680"/>
                    <a:pt x="3991610" y="5384800"/>
                    <a:pt x="3921760" y="5318760"/>
                  </a:cubicBezTo>
                  <a:cubicBezTo>
                    <a:pt x="3851910" y="5251450"/>
                    <a:pt x="3783330" y="5167630"/>
                    <a:pt x="3722370" y="5099050"/>
                  </a:cubicBezTo>
                  <a:cubicBezTo>
                    <a:pt x="3670300" y="5040630"/>
                    <a:pt x="3614420" y="4987290"/>
                    <a:pt x="3578860" y="4933950"/>
                  </a:cubicBezTo>
                  <a:cubicBezTo>
                    <a:pt x="3549650" y="4892040"/>
                    <a:pt x="3543300" y="4852670"/>
                    <a:pt x="3516630" y="4810760"/>
                  </a:cubicBezTo>
                  <a:cubicBezTo>
                    <a:pt x="3487420" y="4762500"/>
                    <a:pt x="3446780" y="4725670"/>
                    <a:pt x="3404870" y="4660900"/>
                  </a:cubicBezTo>
                  <a:cubicBezTo>
                    <a:pt x="3337560" y="4556760"/>
                    <a:pt x="3248660" y="4362450"/>
                    <a:pt x="3171190" y="4235450"/>
                  </a:cubicBezTo>
                  <a:cubicBezTo>
                    <a:pt x="3103880" y="4124960"/>
                    <a:pt x="3023870" y="4032250"/>
                    <a:pt x="2969260" y="3935730"/>
                  </a:cubicBezTo>
                  <a:cubicBezTo>
                    <a:pt x="2923540" y="3855720"/>
                    <a:pt x="2904490" y="3785870"/>
                    <a:pt x="2858770" y="3702050"/>
                  </a:cubicBezTo>
                  <a:cubicBezTo>
                    <a:pt x="2800350" y="3596640"/>
                    <a:pt x="2701290" y="3481070"/>
                    <a:pt x="2640330" y="3356610"/>
                  </a:cubicBezTo>
                  <a:cubicBezTo>
                    <a:pt x="2576830" y="3224530"/>
                    <a:pt x="2551430" y="3036570"/>
                    <a:pt x="2486660" y="2927350"/>
                  </a:cubicBezTo>
                  <a:cubicBezTo>
                    <a:pt x="2438400" y="2846070"/>
                    <a:pt x="2367280" y="2804160"/>
                    <a:pt x="2320290" y="2740660"/>
                  </a:cubicBezTo>
                  <a:cubicBezTo>
                    <a:pt x="2277110" y="2683510"/>
                    <a:pt x="2256790" y="2625090"/>
                    <a:pt x="2208530" y="2569210"/>
                  </a:cubicBezTo>
                  <a:cubicBezTo>
                    <a:pt x="2152650" y="2503170"/>
                    <a:pt x="2043430" y="2426970"/>
                    <a:pt x="1996440" y="2377440"/>
                  </a:cubicBezTo>
                  <a:cubicBezTo>
                    <a:pt x="1968500" y="2348230"/>
                    <a:pt x="1964690" y="2332990"/>
                    <a:pt x="1938020" y="2303780"/>
                  </a:cubicBezTo>
                  <a:cubicBezTo>
                    <a:pt x="1887220" y="2251710"/>
                    <a:pt x="1771650" y="2172970"/>
                    <a:pt x="1701800" y="2101850"/>
                  </a:cubicBezTo>
                  <a:cubicBezTo>
                    <a:pt x="1638300" y="2035810"/>
                    <a:pt x="1596390" y="1965960"/>
                    <a:pt x="1532890" y="1894840"/>
                  </a:cubicBezTo>
                  <a:cubicBezTo>
                    <a:pt x="1459230" y="1813560"/>
                    <a:pt x="1365250" y="1734820"/>
                    <a:pt x="1280160" y="1642110"/>
                  </a:cubicBezTo>
                  <a:cubicBezTo>
                    <a:pt x="1187450" y="1537970"/>
                    <a:pt x="1079500" y="1389380"/>
                    <a:pt x="999490" y="1299210"/>
                  </a:cubicBezTo>
                  <a:cubicBezTo>
                    <a:pt x="942340" y="1235710"/>
                    <a:pt x="914400" y="1207770"/>
                    <a:pt x="848360" y="1143000"/>
                  </a:cubicBezTo>
                  <a:cubicBezTo>
                    <a:pt x="727710" y="1029970"/>
                    <a:pt x="426720" y="797560"/>
                    <a:pt x="326390" y="685800"/>
                  </a:cubicBezTo>
                  <a:cubicBezTo>
                    <a:pt x="276860" y="631190"/>
                    <a:pt x="252730" y="591820"/>
                    <a:pt x="231140" y="551180"/>
                  </a:cubicBezTo>
                  <a:cubicBezTo>
                    <a:pt x="214630" y="520700"/>
                    <a:pt x="217170" y="499110"/>
                    <a:pt x="199390" y="467360"/>
                  </a:cubicBezTo>
                  <a:cubicBezTo>
                    <a:pt x="170180" y="412750"/>
                    <a:pt x="80010" y="317500"/>
                    <a:pt x="50800" y="265430"/>
                  </a:cubicBezTo>
                  <a:cubicBezTo>
                    <a:pt x="33020" y="234950"/>
                    <a:pt x="25400" y="217170"/>
                    <a:pt x="19050" y="187960"/>
                  </a:cubicBezTo>
                  <a:cubicBezTo>
                    <a:pt x="10160" y="148590"/>
                    <a:pt x="2540" y="76200"/>
                    <a:pt x="8890" y="50800"/>
                  </a:cubicBezTo>
                  <a:cubicBezTo>
                    <a:pt x="12700" y="38100"/>
                    <a:pt x="16510" y="34290"/>
                    <a:pt x="26670" y="26670"/>
                  </a:cubicBezTo>
                  <a:cubicBezTo>
                    <a:pt x="41910" y="16510"/>
                    <a:pt x="82550" y="0"/>
                    <a:pt x="105410" y="2540"/>
                  </a:cubicBezTo>
                  <a:cubicBezTo>
                    <a:pt x="124460" y="5080"/>
                    <a:pt x="142240" y="17780"/>
                    <a:pt x="154940" y="30480"/>
                  </a:cubicBezTo>
                  <a:cubicBezTo>
                    <a:pt x="166370" y="44450"/>
                    <a:pt x="176530" y="64770"/>
                    <a:pt x="176530" y="82550"/>
                  </a:cubicBezTo>
                  <a:cubicBezTo>
                    <a:pt x="176530" y="106680"/>
                    <a:pt x="160020" y="143510"/>
                    <a:pt x="143510" y="158750"/>
                  </a:cubicBezTo>
                  <a:cubicBezTo>
                    <a:pt x="129540" y="172720"/>
                    <a:pt x="109220" y="179070"/>
                    <a:pt x="90170" y="179070"/>
                  </a:cubicBezTo>
                  <a:cubicBezTo>
                    <a:pt x="67310" y="176530"/>
                    <a:pt x="30480" y="161290"/>
                    <a:pt x="16510" y="140970"/>
                  </a:cubicBezTo>
                  <a:cubicBezTo>
                    <a:pt x="2540" y="121920"/>
                    <a:pt x="0" y="81280"/>
                    <a:pt x="5080" y="59690"/>
                  </a:cubicBezTo>
                  <a:cubicBezTo>
                    <a:pt x="11430" y="40640"/>
                    <a:pt x="26670" y="25400"/>
                    <a:pt x="40640" y="15240"/>
                  </a:cubicBezTo>
                  <a:cubicBezTo>
                    <a:pt x="55880" y="5080"/>
                    <a:pt x="78740" y="0"/>
                    <a:pt x="96520" y="1270"/>
                  </a:cubicBezTo>
                  <a:cubicBezTo>
                    <a:pt x="114300" y="3810"/>
                    <a:pt x="134620" y="12700"/>
                    <a:pt x="148590" y="24130"/>
                  </a:cubicBezTo>
                  <a:cubicBezTo>
                    <a:pt x="161290" y="36830"/>
                    <a:pt x="172720" y="55880"/>
                    <a:pt x="175260" y="73660"/>
                  </a:cubicBezTo>
                  <a:cubicBezTo>
                    <a:pt x="179070" y="91440"/>
                    <a:pt x="173990" y="128270"/>
                    <a:pt x="167640" y="129540"/>
                  </a:cubicBezTo>
                  <a:cubicBezTo>
                    <a:pt x="160020" y="130810"/>
                    <a:pt x="130810" y="73660"/>
                    <a:pt x="132080" y="73660"/>
                  </a:cubicBezTo>
                  <a:cubicBezTo>
                    <a:pt x="132080" y="72390"/>
                    <a:pt x="299720" y="303530"/>
                    <a:pt x="341630" y="379730"/>
                  </a:cubicBezTo>
                  <a:cubicBezTo>
                    <a:pt x="363220" y="420370"/>
                    <a:pt x="367030" y="449580"/>
                    <a:pt x="384810" y="480060"/>
                  </a:cubicBezTo>
                  <a:cubicBezTo>
                    <a:pt x="401320" y="509270"/>
                    <a:pt x="412750" y="525780"/>
                    <a:pt x="445770" y="561340"/>
                  </a:cubicBezTo>
                  <a:cubicBezTo>
                    <a:pt x="533400" y="655320"/>
                    <a:pt x="796290" y="849630"/>
                    <a:pt x="970280" y="1024890"/>
                  </a:cubicBezTo>
                  <a:cubicBezTo>
                    <a:pt x="1164590" y="1220470"/>
                    <a:pt x="1419860" y="1555750"/>
                    <a:pt x="1549400" y="1686560"/>
                  </a:cubicBezTo>
                  <a:cubicBezTo>
                    <a:pt x="1609090" y="1747520"/>
                    <a:pt x="1652270" y="1771650"/>
                    <a:pt x="1686560" y="1812290"/>
                  </a:cubicBezTo>
                  <a:cubicBezTo>
                    <a:pt x="1713230" y="1842770"/>
                    <a:pt x="1724660" y="1874520"/>
                    <a:pt x="1747520" y="1903730"/>
                  </a:cubicBezTo>
                  <a:cubicBezTo>
                    <a:pt x="1770380" y="1932940"/>
                    <a:pt x="1793240" y="1955800"/>
                    <a:pt x="1827530" y="1987550"/>
                  </a:cubicBezTo>
                  <a:cubicBezTo>
                    <a:pt x="1877060" y="2033270"/>
                    <a:pt x="1971040" y="2094230"/>
                    <a:pt x="2026920" y="2147570"/>
                  </a:cubicBezTo>
                  <a:cubicBezTo>
                    <a:pt x="2072640" y="2192020"/>
                    <a:pt x="2099310" y="2237740"/>
                    <a:pt x="2141220" y="2279650"/>
                  </a:cubicBezTo>
                  <a:cubicBezTo>
                    <a:pt x="2185670" y="2325370"/>
                    <a:pt x="2232660" y="2350770"/>
                    <a:pt x="2288540" y="2411730"/>
                  </a:cubicBezTo>
                  <a:cubicBezTo>
                    <a:pt x="2385060" y="2515870"/>
                    <a:pt x="2553970" y="2719070"/>
                    <a:pt x="2633980" y="2874010"/>
                  </a:cubicBezTo>
                  <a:cubicBezTo>
                    <a:pt x="2701290" y="3006090"/>
                    <a:pt x="2726690" y="3194050"/>
                    <a:pt x="2760980" y="3272790"/>
                  </a:cubicBezTo>
                  <a:cubicBezTo>
                    <a:pt x="2776220" y="3308350"/>
                    <a:pt x="2782570" y="3314700"/>
                    <a:pt x="2802890" y="3347720"/>
                  </a:cubicBezTo>
                  <a:cubicBezTo>
                    <a:pt x="2842260" y="3412490"/>
                    <a:pt x="2940050" y="3538220"/>
                    <a:pt x="2994660" y="3636010"/>
                  </a:cubicBezTo>
                  <a:cubicBezTo>
                    <a:pt x="3046730" y="3728720"/>
                    <a:pt x="3073400" y="3829050"/>
                    <a:pt x="3125470" y="3917950"/>
                  </a:cubicBezTo>
                  <a:cubicBezTo>
                    <a:pt x="3176270" y="4005580"/>
                    <a:pt x="3235960" y="4062730"/>
                    <a:pt x="3304540" y="4165600"/>
                  </a:cubicBezTo>
                  <a:cubicBezTo>
                    <a:pt x="3408680" y="4321810"/>
                    <a:pt x="3582670" y="4638040"/>
                    <a:pt x="3676650" y="4775200"/>
                  </a:cubicBezTo>
                  <a:cubicBezTo>
                    <a:pt x="3726180" y="4847590"/>
                    <a:pt x="3749040" y="4875530"/>
                    <a:pt x="3799840" y="4935220"/>
                  </a:cubicBezTo>
                  <a:cubicBezTo>
                    <a:pt x="3872230" y="5020310"/>
                    <a:pt x="3990340" y="5152390"/>
                    <a:pt x="4076700" y="5232400"/>
                  </a:cubicBezTo>
                  <a:cubicBezTo>
                    <a:pt x="4144010" y="5294630"/>
                    <a:pt x="4188460" y="5330190"/>
                    <a:pt x="4268470" y="5383530"/>
                  </a:cubicBezTo>
                  <a:cubicBezTo>
                    <a:pt x="4382770" y="5458460"/>
                    <a:pt x="4591050" y="5570220"/>
                    <a:pt x="4714240" y="5624830"/>
                  </a:cubicBezTo>
                  <a:cubicBezTo>
                    <a:pt x="4795520" y="5661660"/>
                    <a:pt x="4842510" y="5676900"/>
                    <a:pt x="4925060" y="5699760"/>
                  </a:cubicBezTo>
                  <a:cubicBezTo>
                    <a:pt x="5038090" y="5731510"/>
                    <a:pt x="5191760" y="5760720"/>
                    <a:pt x="5334000" y="5784850"/>
                  </a:cubicBezTo>
                  <a:cubicBezTo>
                    <a:pt x="5487670" y="5811520"/>
                    <a:pt x="5657850" y="5834380"/>
                    <a:pt x="5816600" y="5849620"/>
                  </a:cubicBezTo>
                  <a:cubicBezTo>
                    <a:pt x="5971540" y="5864860"/>
                    <a:pt x="6142990" y="5858510"/>
                    <a:pt x="6276340" y="5876290"/>
                  </a:cubicBezTo>
                  <a:cubicBezTo>
                    <a:pt x="6379210" y="5891530"/>
                    <a:pt x="6449060" y="5927090"/>
                    <a:pt x="6548120" y="5938520"/>
                  </a:cubicBezTo>
                  <a:cubicBezTo>
                    <a:pt x="6661150" y="5949950"/>
                    <a:pt x="6789420" y="5942330"/>
                    <a:pt x="6916420" y="5935980"/>
                  </a:cubicBezTo>
                  <a:cubicBezTo>
                    <a:pt x="7054850" y="5927090"/>
                    <a:pt x="7197090" y="5901690"/>
                    <a:pt x="7345680" y="5888990"/>
                  </a:cubicBezTo>
                  <a:cubicBezTo>
                    <a:pt x="7505700" y="5876290"/>
                    <a:pt x="7702550" y="5883910"/>
                    <a:pt x="7844790" y="5863590"/>
                  </a:cubicBezTo>
                  <a:cubicBezTo>
                    <a:pt x="7954010" y="5848350"/>
                    <a:pt x="8032750" y="5824220"/>
                    <a:pt x="8129270" y="5796280"/>
                  </a:cubicBezTo>
                  <a:cubicBezTo>
                    <a:pt x="8233410" y="5767070"/>
                    <a:pt x="8352790" y="5717540"/>
                    <a:pt x="8446770" y="5692140"/>
                  </a:cubicBezTo>
                  <a:cubicBezTo>
                    <a:pt x="8520430" y="5671820"/>
                    <a:pt x="8582660" y="5665470"/>
                    <a:pt x="8646160" y="5646420"/>
                  </a:cubicBezTo>
                  <a:cubicBezTo>
                    <a:pt x="8705850" y="5628640"/>
                    <a:pt x="8763000" y="5596890"/>
                    <a:pt x="8816340" y="5584190"/>
                  </a:cubicBezTo>
                  <a:cubicBezTo>
                    <a:pt x="8862060" y="5571490"/>
                    <a:pt x="8896350" y="5568950"/>
                    <a:pt x="8947150" y="5565140"/>
                  </a:cubicBezTo>
                  <a:cubicBezTo>
                    <a:pt x="9018269" y="5558790"/>
                    <a:pt x="9100820" y="5568950"/>
                    <a:pt x="9199880" y="5563870"/>
                  </a:cubicBezTo>
                  <a:cubicBezTo>
                    <a:pt x="9344660" y="5553710"/>
                    <a:pt x="9594850" y="5500370"/>
                    <a:pt x="9725660" y="5499100"/>
                  </a:cubicBezTo>
                  <a:cubicBezTo>
                    <a:pt x="9805670" y="5499100"/>
                    <a:pt x="9852660" y="5516880"/>
                    <a:pt x="9916160" y="5520690"/>
                  </a:cubicBezTo>
                  <a:cubicBezTo>
                    <a:pt x="9983470" y="5523230"/>
                    <a:pt x="10054590" y="5520690"/>
                    <a:pt x="10120630" y="5516880"/>
                  </a:cubicBezTo>
                  <a:cubicBezTo>
                    <a:pt x="10184130" y="5513070"/>
                    <a:pt x="10245090" y="5505450"/>
                    <a:pt x="10304780" y="5495290"/>
                  </a:cubicBezTo>
                  <a:cubicBezTo>
                    <a:pt x="10361930" y="5485130"/>
                    <a:pt x="10415270" y="5473700"/>
                    <a:pt x="10469880" y="5454650"/>
                  </a:cubicBezTo>
                  <a:cubicBezTo>
                    <a:pt x="10528300" y="5435600"/>
                    <a:pt x="10589260" y="5417820"/>
                    <a:pt x="10645140" y="5375910"/>
                  </a:cubicBezTo>
                  <a:cubicBezTo>
                    <a:pt x="10713720" y="5326380"/>
                    <a:pt x="10783570" y="5227320"/>
                    <a:pt x="10838180" y="5161280"/>
                  </a:cubicBezTo>
                  <a:cubicBezTo>
                    <a:pt x="10880090" y="5107940"/>
                    <a:pt x="10918190" y="5067300"/>
                    <a:pt x="10944860" y="5012690"/>
                  </a:cubicBezTo>
                  <a:cubicBezTo>
                    <a:pt x="10971530" y="4958080"/>
                    <a:pt x="10986770" y="4888230"/>
                    <a:pt x="10999470" y="4834890"/>
                  </a:cubicBezTo>
                  <a:cubicBezTo>
                    <a:pt x="11008360" y="4794250"/>
                    <a:pt x="11012170" y="4768850"/>
                    <a:pt x="11014710" y="4724400"/>
                  </a:cubicBezTo>
                  <a:cubicBezTo>
                    <a:pt x="11021060" y="4655820"/>
                    <a:pt x="11027410" y="4551680"/>
                    <a:pt x="11018520" y="4462780"/>
                  </a:cubicBezTo>
                  <a:cubicBezTo>
                    <a:pt x="11009630" y="4370070"/>
                    <a:pt x="10981690" y="4272280"/>
                    <a:pt x="10957560" y="4180840"/>
                  </a:cubicBezTo>
                  <a:cubicBezTo>
                    <a:pt x="10933430" y="4091940"/>
                    <a:pt x="10901680" y="3987800"/>
                    <a:pt x="10877550" y="3919220"/>
                  </a:cubicBezTo>
                  <a:cubicBezTo>
                    <a:pt x="10859770" y="3874770"/>
                    <a:pt x="10849610" y="3849370"/>
                    <a:pt x="10829290" y="3811270"/>
                  </a:cubicBezTo>
                  <a:cubicBezTo>
                    <a:pt x="10805160" y="3766820"/>
                    <a:pt x="10741660" y="3704590"/>
                    <a:pt x="10735310" y="3670300"/>
                  </a:cubicBezTo>
                  <a:cubicBezTo>
                    <a:pt x="10731500" y="3651250"/>
                    <a:pt x="10737850" y="3637280"/>
                    <a:pt x="10744200" y="3625850"/>
                  </a:cubicBezTo>
                  <a:cubicBezTo>
                    <a:pt x="10749280" y="3615690"/>
                    <a:pt x="10755630" y="3609340"/>
                    <a:pt x="10765790" y="3604260"/>
                  </a:cubicBezTo>
                  <a:cubicBezTo>
                    <a:pt x="10777220" y="3599180"/>
                    <a:pt x="10796270" y="3594100"/>
                    <a:pt x="10810240" y="3596640"/>
                  </a:cubicBezTo>
                  <a:cubicBezTo>
                    <a:pt x="10824210" y="3600450"/>
                    <a:pt x="10848340" y="3622040"/>
                    <a:pt x="10848340" y="362204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id="11" name="Group 11"/>
          <p:cNvGrpSpPr/>
          <p:nvPr/>
        </p:nvGrpSpPr>
        <p:grpSpPr>
          <a:xfrm>
            <a:off x="8214360" y="1747838"/>
            <a:ext cx="1665923" cy="1208723"/>
            <a:chOff x="0" y="0"/>
            <a:chExt cx="2221230" cy="1611630"/>
          </a:xfrm>
        </p:grpSpPr>
        <p:sp>
          <p:nvSpPr>
            <p:cNvPr id="12" name="Freeform 12"/>
            <p:cNvSpPr/>
            <p:nvPr/>
          </p:nvSpPr>
          <p:spPr>
            <a:xfrm>
              <a:off x="50800" y="40640"/>
              <a:ext cx="2124710" cy="1524000"/>
            </a:xfrm>
            <a:custGeom>
              <a:avLst/>
              <a:gdLst/>
              <a:ahLst/>
              <a:cxnLst/>
              <a:rect l="l" t="t" r="r" b="b"/>
              <a:pathLst>
                <a:path w="2124710" h="1524000">
                  <a:moveTo>
                    <a:pt x="12700" y="1419860"/>
                  </a:moveTo>
                  <a:cubicBezTo>
                    <a:pt x="195580" y="1184910"/>
                    <a:pt x="232410" y="1149350"/>
                    <a:pt x="302260" y="1111250"/>
                  </a:cubicBezTo>
                  <a:cubicBezTo>
                    <a:pt x="417830" y="1050290"/>
                    <a:pt x="678180" y="976630"/>
                    <a:pt x="802640" y="948690"/>
                  </a:cubicBezTo>
                  <a:cubicBezTo>
                    <a:pt x="872490" y="932180"/>
                    <a:pt x="906780" y="937260"/>
                    <a:pt x="970280" y="925830"/>
                  </a:cubicBezTo>
                  <a:cubicBezTo>
                    <a:pt x="1057910" y="909320"/>
                    <a:pt x="1178560" y="882650"/>
                    <a:pt x="1276350" y="853440"/>
                  </a:cubicBezTo>
                  <a:cubicBezTo>
                    <a:pt x="1366520" y="825500"/>
                    <a:pt x="1450340" y="793750"/>
                    <a:pt x="1536700" y="755650"/>
                  </a:cubicBezTo>
                  <a:cubicBezTo>
                    <a:pt x="1626870" y="713740"/>
                    <a:pt x="1747520" y="670560"/>
                    <a:pt x="1805940" y="610870"/>
                  </a:cubicBezTo>
                  <a:cubicBezTo>
                    <a:pt x="1850390" y="565150"/>
                    <a:pt x="1863090" y="516890"/>
                    <a:pt x="1884680" y="454660"/>
                  </a:cubicBezTo>
                  <a:cubicBezTo>
                    <a:pt x="1912620" y="374650"/>
                    <a:pt x="1906270" y="190500"/>
                    <a:pt x="1943100" y="166370"/>
                  </a:cubicBezTo>
                  <a:cubicBezTo>
                    <a:pt x="1960880" y="154940"/>
                    <a:pt x="2005330" y="185420"/>
                    <a:pt x="2007870" y="179070"/>
                  </a:cubicBezTo>
                  <a:cubicBezTo>
                    <a:pt x="2011680" y="172720"/>
                    <a:pt x="1957070" y="146050"/>
                    <a:pt x="1949450" y="121920"/>
                  </a:cubicBezTo>
                  <a:cubicBezTo>
                    <a:pt x="1941830" y="99060"/>
                    <a:pt x="1950720" y="60960"/>
                    <a:pt x="1963420" y="41910"/>
                  </a:cubicBezTo>
                  <a:cubicBezTo>
                    <a:pt x="1973580" y="25400"/>
                    <a:pt x="1992630" y="15240"/>
                    <a:pt x="2010410" y="10160"/>
                  </a:cubicBezTo>
                  <a:cubicBezTo>
                    <a:pt x="2026920" y="6350"/>
                    <a:pt x="2049780" y="5080"/>
                    <a:pt x="2066290" y="13970"/>
                  </a:cubicBezTo>
                  <a:cubicBezTo>
                    <a:pt x="2086610" y="24130"/>
                    <a:pt x="2112010" y="55880"/>
                    <a:pt x="2118360" y="77470"/>
                  </a:cubicBezTo>
                  <a:cubicBezTo>
                    <a:pt x="2123440" y="95250"/>
                    <a:pt x="2120900" y="116840"/>
                    <a:pt x="2112010" y="133350"/>
                  </a:cubicBezTo>
                  <a:cubicBezTo>
                    <a:pt x="2100580" y="152400"/>
                    <a:pt x="2070100" y="177800"/>
                    <a:pt x="2045970" y="181610"/>
                  </a:cubicBezTo>
                  <a:cubicBezTo>
                    <a:pt x="2021840" y="185420"/>
                    <a:pt x="1985010" y="172720"/>
                    <a:pt x="1968500" y="154940"/>
                  </a:cubicBezTo>
                  <a:cubicBezTo>
                    <a:pt x="1951990" y="137160"/>
                    <a:pt x="1941830" y="99060"/>
                    <a:pt x="1946910" y="74930"/>
                  </a:cubicBezTo>
                  <a:cubicBezTo>
                    <a:pt x="1951990" y="52070"/>
                    <a:pt x="1979930" y="22860"/>
                    <a:pt x="2001520" y="12700"/>
                  </a:cubicBezTo>
                  <a:cubicBezTo>
                    <a:pt x="2018030" y="5080"/>
                    <a:pt x="2040890" y="0"/>
                    <a:pt x="2057400" y="10160"/>
                  </a:cubicBezTo>
                  <a:cubicBezTo>
                    <a:pt x="2084070" y="27940"/>
                    <a:pt x="2114550" y="101600"/>
                    <a:pt x="2119630" y="158750"/>
                  </a:cubicBezTo>
                  <a:cubicBezTo>
                    <a:pt x="2124710" y="232410"/>
                    <a:pt x="2065020" y="354330"/>
                    <a:pt x="2053590" y="417830"/>
                  </a:cubicBezTo>
                  <a:cubicBezTo>
                    <a:pt x="2048510" y="453390"/>
                    <a:pt x="2052320" y="474980"/>
                    <a:pt x="2047240" y="501650"/>
                  </a:cubicBezTo>
                  <a:cubicBezTo>
                    <a:pt x="2040890" y="527050"/>
                    <a:pt x="2034540" y="547370"/>
                    <a:pt x="2020570" y="574040"/>
                  </a:cubicBezTo>
                  <a:cubicBezTo>
                    <a:pt x="2001520" y="613410"/>
                    <a:pt x="1968500" y="669290"/>
                    <a:pt x="1932940" y="709930"/>
                  </a:cubicBezTo>
                  <a:cubicBezTo>
                    <a:pt x="1897380" y="749300"/>
                    <a:pt x="1865630" y="777240"/>
                    <a:pt x="1807210" y="811530"/>
                  </a:cubicBezTo>
                  <a:cubicBezTo>
                    <a:pt x="1706880" y="872490"/>
                    <a:pt x="1531620" y="948690"/>
                    <a:pt x="1358900" y="1004570"/>
                  </a:cubicBezTo>
                  <a:cubicBezTo>
                    <a:pt x="1137920" y="1074420"/>
                    <a:pt x="756920" y="1118870"/>
                    <a:pt x="579120" y="1172210"/>
                  </a:cubicBezTo>
                  <a:cubicBezTo>
                    <a:pt x="483870" y="1200150"/>
                    <a:pt x="416560" y="1231900"/>
                    <a:pt x="365760" y="1254760"/>
                  </a:cubicBezTo>
                  <a:cubicBezTo>
                    <a:pt x="335280" y="1267460"/>
                    <a:pt x="322580" y="1267460"/>
                    <a:pt x="295910" y="1286510"/>
                  </a:cubicBezTo>
                  <a:cubicBezTo>
                    <a:pt x="242570" y="1327150"/>
                    <a:pt x="138430" y="1492250"/>
                    <a:pt x="91440" y="1515110"/>
                  </a:cubicBezTo>
                  <a:cubicBezTo>
                    <a:pt x="73660" y="1524000"/>
                    <a:pt x="59690" y="1522730"/>
                    <a:pt x="45720" y="1518920"/>
                  </a:cubicBezTo>
                  <a:cubicBezTo>
                    <a:pt x="33020" y="1515110"/>
                    <a:pt x="17780" y="1502410"/>
                    <a:pt x="10160" y="1492250"/>
                  </a:cubicBezTo>
                  <a:cubicBezTo>
                    <a:pt x="3810" y="1483360"/>
                    <a:pt x="1270" y="1474470"/>
                    <a:pt x="0" y="1463040"/>
                  </a:cubicBezTo>
                  <a:cubicBezTo>
                    <a:pt x="0" y="1450340"/>
                    <a:pt x="12700" y="1419860"/>
                    <a:pt x="12700" y="141986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id="13" name="Group 13"/>
          <p:cNvGrpSpPr/>
          <p:nvPr/>
        </p:nvGrpSpPr>
        <p:grpSpPr>
          <a:xfrm>
            <a:off x="13602652" y="5414962"/>
            <a:ext cx="1354455" cy="4391978"/>
            <a:chOff x="0" y="0"/>
            <a:chExt cx="1805940" cy="5855970"/>
          </a:xfrm>
        </p:grpSpPr>
        <p:sp>
          <p:nvSpPr>
            <p:cNvPr id="14" name="Freeform 14"/>
            <p:cNvSpPr/>
            <p:nvPr/>
          </p:nvSpPr>
          <p:spPr>
            <a:xfrm>
              <a:off x="45720" y="49530"/>
              <a:ext cx="1715770" cy="5759450"/>
            </a:xfrm>
            <a:custGeom>
              <a:avLst/>
              <a:gdLst/>
              <a:ahLst/>
              <a:cxnLst/>
              <a:rect l="l" t="t" r="r" b="b"/>
              <a:pathLst>
                <a:path w="1715770" h="5759450">
                  <a:moveTo>
                    <a:pt x="105410" y="12700"/>
                  </a:moveTo>
                  <a:cubicBezTo>
                    <a:pt x="439420" y="279400"/>
                    <a:pt x="477520" y="312420"/>
                    <a:pt x="519430" y="363220"/>
                  </a:cubicBezTo>
                  <a:cubicBezTo>
                    <a:pt x="568960" y="419100"/>
                    <a:pt x="624840" y="505460"/>
                    <a:pt x="656590" y="560070"/>
                  </a:cubicBezTo>
                  <a:cubicBezTo>
                    <a:pt x="678180" y="595630"/>
                    <a:pt x="692150" y="619760"/>
                    <a:pt x="704850" y="651510"/>
                  </a:cubicBezTo>
                  <a:cubicBezTo>
                    <a:pt x="717550" y="684530"/>
                    <a:pt x="725170" y="704850"/>
                    <a:pt x="732790" y="753110"/>
                  </a:cubicBezTo>
                  <a:cubicBezTo>
                    <a:pt x="753110" y="864870"/>
                    <a:pt x="783590" y="1183640"/>
                    <a:pt x="782320" y="1324610"/>
                  </a:cubicBezTo>
                  <a:cubicBezTo>
                    <a:pt x="781050" y="1407160"/>
                    <a:pt x="765810" y="1428750"/>
                    <a:pt x="760730" y="1520190"/>
                  </a:cubicBezTo>
                  <a:cubicBezTo>
                    <a:pt x="749300" y="1737360"/>
                    <a:pt x="772160" y="2410460"/>
                    <a:pt x="759460" y="2617470"/>
                  </a:cubicBezTo>
                  <a:cubicBezTo>
                    <a:pt x="754380" y="2701290"/>
                    <a:pt x="742950" y="2713990"/>
                    <a:pt x="737870" y="2791460"/>
                  </a:cubicBezTo>
                  <a:cubicBezTo>
                    <a:pt x="728980" y="2947670"/>
                    <a:pt x="716280" y="3300730"/>
                    <a:pt x="737870" y="3495040"/>
                  </a:cubicBezTo>
                  <a:cubicBezTo>
                    <a:pt x="753110" y="3636010"/>
                    <a:pt x="792480" y="3709670"/>
                    <a:pt x="819150" y="3855720"/>
                  </a:cubicBezTo>
                  <a:cubicBezTo>
                    <a:pt x="859790" y="4081780"/>
                    <a:pt x="902970" y="4541520"/>
                    <a:pt x="941070" y="4725670"/>
                  </a:cubicBezTo>
                  <a:cubicBezTo>
                    <a:pt x="957580" y="4812030"/>
                    <a:pt x="976630" y="4866640"/>
                    <a:pt x="990600" y="4914900"/>
                  </a:cubicBezTo>
                  <a:cubicBezTo>
                    <a:pt x="1000760" y="4945380"/>
                    <a:pt x="1002030" y="4960620"/>
                    <a:pt x="1016000" y="4988560"/>
                  </a:cubicBezTo>
                  <a:cubicBezTo>
                    <a:pt x="1038860" y="5031740"/>
                    <a:pt x="1094740" y="5097780"/>
                    <a:pt x="1121410" y="5144770"/>
                  </a:cubicBezTo>
                  <a:cubicBezTo>
                    <a:pt x="1141730" y="5181600"/>
                    <a:pt x="1149350" y="5215890"/>
                    <a:pt x="1167130" y="5245100"/>
                  </a:cubicBezTo>
                  <a:cubicBezTo>
                    <a:pt x="1183640" y="5271770"/>
                    <a:pt x="1191260" y="5287010"/>
                    <a:pt x="1221740" y="5313680"/>
                  </a:cubicBezTo>
                  <a:cubicBezTo>
                    <a:pt x="1297940" y="5380990"/>
                    <a:pt x="1615440" y="5537200"/>
                    <a:pt x="1677670" y="5595620"/>
                  </a:cubicBezTo>
                  <a:cubicBezTo>
                    <a:pt x="1697990" y="5615940"/>
                    <a:pt x="1705610" y="5623560"/>
                    <a:pt x="1709420" y="5642610"/>
                  </a:cubicBezTo>
                  <a:cubicBezTo>
                    <a:pt x="1714500" y="5665470"/>
                    <a:pt x="1706880" y="5704840"/>
                    <a:pt x="1692910" y="5723890"/>
                  </a:cubicBezTo>
                  <a:cubicBezTo>
                    <a:pt x="1682750" y="5739130"/>
                    <a:pt x="1662430" y="5749290"/>
                    <a:pt x="1645920" y="5754370"/>
                  </a:cubicBezTo>
                  <a:cubicBezTo>
                    <a:pt x="1628140" y="5758180"/>
                    <a:pt x="1605280" y="5758180"/>
                    <a:pt x="1588770" y="5749290"/>
                  </a:cubicBezTo>
                  <a:cubicBezTo>
                    <a:pt x="1568450" y="5737860"/>
                    <a:pt x="1541780" y="5707380"/>
                    <a:pt x="1537970" y="5683250"/>
                  </a:cubicBezTo>
                  <a:cubicBezTo>
                    <a:pt x="1532890" y="5659120"/>
                    <a:pt x="1545590" y="5621020"/>
                    <a:pt x="1562100" y="5604510"/>
                  </a:cubicBezTo>
                  <a:cubicBezTo>
                    <a:pt x="1579880" y="5586730"/>
                    <a:pt x="1617980" y="5575300"/>
                    <a:pt x="1642110" y="5580380"/>
                  </a:cubicBezTo>
                  <a:cubicBezTo>
                    <a:pt x="1666240" y="5585460"/>
                    <a:pt x="1696720" y="5610860"/>
                    <a:pt x="1706880" y="5633720"/>
                  </a:cubicBezTo>
                  <a:cubicBezTo>
                    <a:pt x="1715770" y="5656580"/>
                    <a:pt x="1710690" y="5695950"/>
                    <a:pt x="1699260" y="5716270"/>
                  </a:cubicBezTo>
                  <a:cubicBezTo>
                    <a:pt x="1690370" y="5732780"/>
                    <a:pt x="1671320" y="5745480"/>
                    <a:pt x="1654810" y="5751830"/>
                  </a:cubicBezTo>
                  <a:cubicBezTo>
                    <a:pt x="1638300" y="5756910"/>
                    <a:pt x="1624330" y="5759450"/>
                    <a:pt x="1597660" y="5751830"/>
                  </a:cubicBezTo>
                  <a:cubicBezTo>
                    <a:pt x="1513840" y="5728970"/>
                    <a:pt x="1201420" y="5525770"/>
                    <a:pt x="1115060" y="5454650"/>
                  </a:cubicBezTo>
                  <a:cubicBezTo>
                    <a:pt x="1079500" y="5425440"/>
                    <a:pt x="1066800" y="5410200"/>
                    <a:pt x="1047750" y="5380990"/>
                  </a:cubicBezTo>
                  <a:cubicBezTo>
                    <a:pt x="1027430" y="5350510"/>
                    <a:pt x="1023620" y="5316220"/>
                    <a:pt x="1003300" y="5275580"/>
                  </a:cubicBezTo>
                  <a:cubicBezTo>
                    <a:pt x="971550" y="5217160"/>
                    <a:pt x="900430" y="5130800"/>
                    <a:pt x="869950" y="5071110"/>
                  </a:cubicBezTo>
                  <a:cubicBezTo>
                    <a:pt x="848360" y="5029200"/>
                    <a:pt x="839470" y="5001260"/>
                    <a:pt x="825500" y="4959350"/>
                  </a:cubicBezTo>
                  <a:cubicBezTo>
                    <a:pt x="807720" y="4908550"/>
                    <a:pt x="791210" y="4851400"/>
                    <a:pt x="775970" y="4781550"/>
                  </a:cubicBezTo>
                  <a:cubicBezTo>
                    <a:pt x="754380" y="4686300"/>
                    <a:pt x="732790" y="4559300"/>
                    <a:pt x="716280" y="4436110"/>
                  </a:cubicBezTo>
                  <a:cubicBezTo>
                    <a:pt x="697230" y="4300220"/>
                    <a:pt x="694690" y="4145280"/>
                    <a:pt x="671830" y="4000500"/>
                  </a:cubicBezTo>
                  <a:cubicBezTo>
                    <a:pt x="650240" y="3854450"/>
                    <a:pt x="598170" y="3669030"/>
                    <a:pt x="580390" y="3563620"/>
                  </a:cubicBezTo>
                  <a:cubicBezTo>
                    <a:pt x="571500" y="3503930"/>
                    <a:pt x="567690" y="3486150"/>
                    <a:pt x="563880" y="3422650"/>
                  </a:cubicBezTo>
                  <a:cubicBezTo>
                    <a:pt x="556260" y="3282950"/>
                    <a:pt x="556260" y="2909570"/>
                    <a:pt x="565150" y="2759710"/>
                  </a:cubicBezTo>
                  <a:cubicBezTo>
                    <a:pt x="570230" y="2680970"/>
                    <a:pt x="580390" y="2665730"/>
                    <a:pt x="585470" y="2581910"/>
                  </a:cubicBezTo>
                  <a:cubicBezTo>
                    <a:pt x="596900" y="2378710"/>
                    <a:pt x="576580" y="1799590"/>
                    <a:pt x="585470" y="1540510"/>
                  </a:cubicBezTo>
                  <a:cubicBezTo>
                    <a:pt x="590550" y="1386840"/>
                    <a:pt x="615950" y="1258570"/>
                    <a:pt x="609600" y="1172210"/>
                  </a:cubicBezTo>
                  <a:cubicBezTo>
                    <a:pt x="605790" y="1126490"/>
                    <a:pt x="591820" y="1111250"/>
                    <a:pt x="586740" y="1065530"/>
                  </a:cubicBezTo>
                  <a:cubicBezTo>
                    <a:pt x="576580" y="990600"/>
                    <a:pt x="585470" y="836930"/>
                    <a:pt x="570230" y="763270"/>
                  </a:cubicBezTo>
                  <a:cubicBezTo>
                    <a:pt x="560070" y="717550"/>
                    <a:pt x="547370" y="695960"/>
                    <a:pt x="529590" y="659130"/>
                  </a:cubicBezTo>
                  <a:cubicBezTo>
                    <a:pt x="506730" y="612140"/>
                    <a:pt x="482600" y="563880"/>
                    <a:pt x="441960" y="509270"/>
                  </a:cubicBezTo>
                  <a:cubicBezTo>
                    <a:pt x="379730" y="426720"/>
                    <a:pt x="252730" y="303530"/>
                    <a:pt x="172720" y="228600"/>
                  </a:cubicBezTo>
                  <a:cubicBezTo>
                    <a:pt x="113030" y="172720"/>
                    <a:pt x="27940" y="128270"/>
                    <a:pt x="8890" y="91440"/>
                  </a:cubicBezTo>
                  <a:cubicBezTo>
                    <a:pt x="0" y="74930"/>
                    <a:pt x="2540" y="59690"/>
                    <a:pt x="5080" y="46990"/>
                  </a:cubicBezTo>
                  <a:cubicBezTo>
                    <a:pt x="7620" y="36830"/>
                    <a:pt x="12700" y="27940"/>
                    <a:pt x="20320" y="20320"/>
                  </a:cubicBezTo>
                  <a:cubicBezTo>
                    <a:pt x="30480" y="11430"/>
                    <a:pt x="48260" y="1270"/>
                    <a:pt x="62230" y="1270"/>
                  </a:cubicBezTo>
                  <a:cubicBezTo>
                    <a:pt x="76200" y="0"/>
                    <a:pt x="105410" y="12700"/>
                    <a:pt x="105410" y="1270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id="15" name="Group 15"/>
          <p:cNvGrpSpPr/>
          <p:nvPr/>
        </p:nvGrpSpPr>
        <p:grpSpPr>
          <a:xfrm>
            <a:off x="3394710" y="8562975"/>
            <a:ext cx="627698" cy="1163002"/>
            <a:chOff x="0" y="0"/>
            <a:chExt cx="836930" cy="1550670"/>
          </a:xfrm>
        </p:grpSpPr>
        <p:sp>
          <p:nvSpPr>
            <p:cNvPr id="16" name="Freeform 16"/>
            <p:cNvSpPr/>
            <p:nvPr/>
          </p:nvSpPr>
          <p:spPr>
            <a:xfrm>
              <a:off x="45720" y="48260"/>
              <a:ext cx="740410" cy="1452880"/>
            </a:xfrm>
            <a:custGeom>
              <a:avLst/>
              <a:gdLst/>
              <a:ahLst/>
              <a:cxnLst/>
              <a:rect l="l" t="t" r="r" b="b"/>
              <a:pathLst>
                <a:path w="740410" h="1452880">
                  <a:moveTo>
                    <a:pt x="732790" y="93980"/>
                  </a:moveTo>
                  <a:cubicBezTo>
                    <a:pt x="650240" y="261620"/>
                    <a:pt x="603250" y="306070"/>
                    <a:pt x="572770" y="356870"/>
                  </a:cubicBezTo>
                  <a:cubicBezTo>
                    <a:pt x="541020" y="408940"/>
                    <a:pt x="519430" y="453390"/>
                    <a:pt x="492760" y="523240"/>
                  </a:cubicBezTo>
                  <a:cubicBezTo>
                    <a:pt x="450850" y="632460"/>
                    <a:pt x="408940" y="834390"/>
                    <a:pt x="369570" y="957580"/>
                  </a:cubicBezTo>
                  <a:cubicBezTo>
                    <a:pt x="339090" y="1050290"/>
                    <a:pt x="306070" y="1135380"/>
                    <a:pt x="281940" y="1200150"/>
                  </a:cubicBezTo>
                  <a:cubicBezTo>
                    <a:pt x="265430" y="1243330"/>
                    <a:pt x="259080" y="1272540"/>
                    <a:pt x="240030" y="1309370"/>
                  </a:cubicBezTo>
                  <a:cubicBezTo>
                    <a:pt x="217170" y="1348740"/>
                    <a:pt x="179070" y="1405890"/>
                    <a:pt x="149860" y="1428750"/>
                  </a:cubicBezTo>
                  <a:cubicBezTo>
                    <a:pt x="130810" y="1442720"/>
                    <a:pt x="110490" y="1449070"/>
                    <a:pt x="92710" y="1450340"/>
                  </a:cubicBezTo>
                  <a:cubicBezTo>
                    <a:pt x="77470" y="1451610"/>
                    <a:pt x="63500" y="1446530"/>
                    <a:pt x="52070" y="1441450"/>
                  </a:cubicBezTo>
                  <a:cubicBezTo>
                    <a:pt x="39370" y="1435100"/>
                    <a:pt x="27940" y="1424940"/>
                    <a:pt x="20320" y="1413510"/>
                  </a:cubicBezTo>
                  <a:cubicBezTo>
                    <a:pt x="12700" y="1402080"/>
                    <a:pt x="6350" y="1388110"/>
                    <a:pt x="5080" y="1374140"/>
                  </a:cubicBezTo>
                  <a:cubicBezTo>
                    <a:pt x="3810" y="1361440"/>
                    <a:pt x="3810" y="1346200"/>
                    <a:pt x="10160" y="1333500"/>
                  </a:cubicBezTo>
                  <a:cubicBezTo>
                    <a:pt x="16510" y="1318260"/>
                    <a:pt x="27940" y="1299210"/>
                    <a:pt x="43180" y="1290320"/>
                  </a:cubicBezTo>
                  <a:cubicBezTo>
                    <a:pt x="63500" y="1280160"/>
                    <a:pt x="102870" y="1273810"/>
                    <a:pt x="124460" y="1282700"/>
                  </a:cubicBezTo>
                  <a:cubicBezTo>
                    <a:pt x="147320" y="1291590"/>
                    <a:pt x="170180" y="1324610"/>
                    <a:pt x="176530" y="1346200"/>
                  </a:cubicBezTo>
                  <a:cubicBezTo>
                    <a:pt x="181610" y="1363980"/>
                    <a:pt x="177800" y="1385570"/>
                    <a:pt x="170180" y="1400810"/>
                  </a:cubicBezTo>
                  <a:cubicBezTo>
                    <a:pt x="162560" y="1417320"/>
                    <a:pt x="148590" y="1433830"/>
                    <a:pt x="130810" y="1441450"/>
                  </a:cubicBezTo>
                  <a:cubicBezTo>
                    <a:pt x="110490" y="1449070"/>
                    <a:pt x="69850" y="1449070"/>
                    <a:pt x="49530" y="1440180"/>
                  </a:cubicBezTo>
                  <a:cubicBezTo>
                    <a:pt x="33020" y="1432560"/>
                    <a:pt x="19050" y="1414780"/>
                    <a:pt x="11430" y="1399540"/>
                  </a:cubicBezTo>
                  <a:cubicBezTo>
                    <a:pt x="5080" y="1383030"/>
                    <a:pt x="1270" y="1361440"/>
                    <a:pt x="6350" y="1343660"/>
                  </a:cubicBezTo>
                  <a:cubicBezTo>
                    <a:pt x="13970" y="1322070"/>
                    <a:pt x="39370" y="1291590"/>
                    <a:pt x="59690" y="1281430"/>
                  </a:cubicBezTo>
                  <a:cubicBezTo>
                    <a:pt x="77470" y="1273810"/>
                    <a:pt x="99060" y="1272540"/>
                    <a:pt x="115570" y="1280160"/>
                  </a:cubicBezTo>
                  <a:cubicBezTo>
                    <a:pt x="137160" y="1287780"/>
                    <a:pt x="167640" y="1314450"/>
                    <a:pt x="173990" y="1337310"/>
                  </a:cubicBezTo>
                  <a:cubicBezTo>
                    <a:pt x="181610" y="1360170"/>
                    <a:pt x="157480" y="1416050"/>
                    <a:pt x="160020" y="1417320"/>
                  </a:cubicBezTo>
                  <a:cubicBezTo>
                    <a:pt x="162560" y="1417320"/>
                    <a:pt x="173990" y="1394460"/>
                    <a:pt x="172720" y="1393190"/>
                  </a:cubicBezTo>
                  <a:cubicBezTo>
                    <a:pt x="171450" y="1393190"/>
                    <a:pt x="149860" y="1431290"/>
                    <a:pt x="132080" y="1440180"/>
                  </a:cubicBezTo>
                  <a:cubicBezTo>
                    <a:pt x="115570" y="1449070"/>
                    <a:pt x="90170" y="1452880"/>
                    <a:pt x="71120" y="1447800"/>
                  </a:cubicBezTo>
                  <a:cubicBezTo>
                    <a:pt x="52070" y="1443990"/>
                    <a:pt x="31750" y="1428750"/>
                    <a:pt x="20320" y="1413510"/>
                  </a:cubicBezTo>
                  <a:cubicBezTo>
                    <a:pt x="8890" y="1398270"/>
                    <a:pt x="0" y="1375410"/>
                    <a:pt x="5080" y="1353820"/>
                  </a:cubicBezTo>
                  <a:cubicBezTo>
                    <a:pt x="11430" y="1323340"/>
                    <a:pt x="54610" y="1295400"/>
                    <a:pt x="78740" y="1257300"/>
                  </a:cubicBezTo>
                  <a:cubicBezTo>
                    <a:pt x="107950" y="1207770"/>
                    <a:pt x="130810" y="1155700"/>
                    <a:pt x="160020" y="1078230"/>
                  </a:cubicBezTo>
                  <a:cubicBezTo>
                    <a:pt x="209550" y="946150"/>
                    <a:pt x="275590" y="651510"/>
                    <a:pt x="322580" y="524510"/>
                  </a:cubicBezTo>
                  <a:cubicBezTo>
                    <a:pt x="347980" y="455930"/>
                    <a:pt x="358140" y="429260"/>
                    <a:pt x="392430" y="368300"/>
                  </a:cubicBezTo>
                  <a:cubicBezTo>
                    <a:pt x="447040" y="271780"/>
                    <a:pt x="584200" y="52070"/>
                    <a:pt x="638810" y="13970"/>
                  </a:cubicBezTo>
                  <a:cubicBezTo>
                    <a:pt x="655320" y="1270"/>
                    <a:pt x="668020" y="0"/>
                    <a:pt x="681990" y="2540"/>
                  </a:cubicBezTo>
                  <a:cubicBezTo>
                    <a:pt x="695960" y="3810"/>
                    <a:pt x="712470" y="11430"/>
                    <a:pt x="722630" y="22860"/>
                  </a:cubicBezTo>
                  <a:cubicBezTo>
                    <a:pt x="731520" y="33020"/>
                    <a:pt x="737870" y="50800"/>
                    <a:pt x="739140" y="64770"/>
                  </a:cubicBezTo>
                  <a:cubicBezTo>
                    <a:pt x="740410" y="74930"/>
                    <a:pt x="732790" y="93980"/>
                    <a:pt x="732790" y="93980"/>
                  </a:cubicBezTo>
                </a:path>
              </a:pathLst>
            </a:custGeom>
            <a:solidFill>
              <a:srgbClr val="E7191F"/>
            </a:solidFill>
            <a:ln cap="sq">
              <a:noFill/>
              <a:prstDash val="solid"/>
              <a:miter/>
            </a:ln>
          </p:spPr>
        </p:sp>
      </p:grp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38888" b="-38888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-1824352" y="-2443717"/>
            <a:ext cx="20774401" cy="9574511"/>
            <a:chOff x="0" y="0"/>
            <a:chExt cx="27699201" cy="1276601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7699208" cy="12766040"/>
            </a:xfrm>
            <a:custGeom>
              <a:avLst/>
              <a:gdLst/>
              <a:ahLst/>
              <a:cxnLst/>
              <a:rect l="l" t="t" r="r" b="b"/>
              <a:pathLst>
                <a:path w="27699208" h="12766040">
                  <a:moveTo>
                    <a:pt x="0" y="0"/>
                  </a:moveTo>
                  <a:lnTo>
                    <a:pt x="27699208" y="0"/>
                  </a:lnTo>
                  <a:lnTo>
                    <a:pt x="27699208" y="12766040"/>
                  </a:lnTo>
                  <a:lnTo>
                    <a:pt x="0" y="127660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60000"/>
              </a:blip>
              <a:stretch>
                <a:fillRect t="-60920" b="-60919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-10179309">
            <a:off x="5517537" y="-1436879"/>
            <a:ext cx="6602661" cy="3383864"/>
            <a:chOff x="0" y="0"/>
            <a:chExt cx="8803548" cy="4511819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803513" cy="4511802"/>
            </a:xfrm>
            <a:custGeom>
              <a:avLst/>
              <a:gdLst/>
              <a:ahLst/>
              <a:cxnLst/>
              <a:rect l="l" t="t" r="r" b="b"/>
              <a:pathLst>
                <a:path w="8803513" h="4511802">
                  <a:moveTo>
                    <a:pt x="0" y="0"/>
                  </a:moveTo>
                  <a:lnTo>
                    <a:pt x="8803513" y="0"/>
                  </a:lnTo>
                  <a:lnTo>
                    <a:pt x="8803513" y="4511802"/>
                  </a:lnTo>
                  <a:lnTo>
                    <a:pt x="0" y="451180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36" b="-37"/>
              </a:stretch>
            </a:blipFill>
          </p:spPr>
        </p:sp>
      </p:grpSp>
      <p:grpSp>
        <p:nvGrpSpPr>
          <p:cNvPr id="8" name="Group 8"/>
          <p:cNvGrpSpPr/>
          <p:nvPr/>
        </p:nvGrpSpPr>
        <p:grpSpPr>
          <a:xfrm rot="-10095476">
            <a:off x="12636877" y="-277453"/>
            <a:ext cx="7411184" cy="3381353"/>
            <a:chOff x="0" y="0"/>
            <a:chExt cx="9881579" cy="4508471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9881616" cy="4508500"/>
            </a:xfrm>
            <a:custGeom>
              <a:avLst/>
              <a:gdLst/>
              <a:ahLst/>
              <a:cxnLst/>
              <a:rect l="l" t="t" r="r" b="b"/>
              <a:pathLst>
                <a:path w="9881616" h="4508500">
                  <a:moveTo>
                    <a:pt x="0" y="0"/>
                  </a:moveTo>
                  <a:lnTo>
                    <a:pt x="9881616" y="0"/>
                  </a:lnTo>
                  <a:lnTo>
                    <a:pt x="9881616" y="4508500"/>
                  </a:lnTo>
                  <a:lnTo>
                    <a:pt x="0" y="4508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t="-1"/>
              </a:stretch>
            </a:blipFill>
          </p:spPr>
        </p:sp>
      </p:grpSp>
      <p:grpSp>
        <p:nvGrpSpPr>
          <p:cNvPr id="10" name="Group 10"/>
          <p:cNvGrpSpPr/>
          <p:nvPr/>
        </p:nvGrpSpPr>
        <p:grpSpPr>
          <a:xfrm rot="9686266">
            <a:off x="-1253689" y="-1235387"/>
            <a:ext cx="8349258" cy="3037043"/>
            <a:chOff x="0" y="0"/>
            <a:chExt cx="11132344" cy="4049391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1132312" cy="4049395"/>
            </a:xfrm>
            <a:custGeom>
              <a:avLst/>
              <a:gdLst/>
              <a:ahLst/>
              <a:cxnLst/>
              <a:rect l="l" t="t" r="r" b="b"/>
              <a:pathLst>
                <a:path w="11132312" h="4049395">
                  <a:moveTo>
                    <a:pt x="0" y="0"/>
                  </a:moveTo>
                  <a:lnTo>
                    <a:pt x="11132312" y="0"/>
                  </a:lnTo>
                  <a:lnTo>
                    <a:pt x="11132312" y="4049395"/>
                  </a:lnTo>
                  <a:lnTo>
                    <a:pt x="0" y="404939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-15" r="-15"/>
              </a:stretch>
            </a:blipFill>
          </p:spPr>
        </p:sp>
      </p:grpSp>
      <p:grpSp>
        <p:nvGrpSpPr>
          <p:cNvPr id="12" name="Group 12"/>
          <p:cNvGrpSpPr/>
          <p:nvPr/>
        </p:nvGrpSpPr>
        <p:grpSpPr>
          <a:xfrm rot="-172324">
            <a:off x="3795056" y="-1194946"/>
            <a:ext cx="2603982" cy="2561667"/>
            <a:chOff x="0" y="0"/>
            <a:chExt cx="5381688" cy="5294236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5381625" cy="5294249"/>
            </a:xfrm>
            <a:custGeom>
              <a:avLst/>
              <a:gdLst/>
              <a:ahLst/>
              <a:cxnLst/>
              <a:rect l="l" t="t" r="r" b="b"/>
              <a:pathLst>
                <a:path w="5381625" h="5294249">
                  <a:moveTo>
                    <a:pt x="0" y="0"/>
                  </a:moveTo>
                  <a:lnTo>
                    <a:pt x="5381625" y="0"/>
                  </a:lnTo>
                  <a:lnTo>
                    <a:pt x="5381625" y="5294249"/>
                  </a:lnTo>
                  <a:lnTo>
                    <a:pt x="0" y="52942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t="-37" r="-1" b="-36"/>
              </a:stretch>
            </a:blipFill>
          </p:spPr>
        </p:sp>
      </p:grpSp>
      <p:grpSp>
        <p:nvGrpSpPr>
          <p:cNvPr id="14" name="Group 14"/>
          <p:cNvGrpSpPr/>
          <p:nvPr/>
        </p:nvGrpSpPr>
        <p:grpSpPr>
          <a:xfrm rot="-10800000">
            <a:off x="10293929" y="-406924"/>
            <a:ext cx="4152859" cy="3095255"/>
            <a:chOff x="0" y="0"/>
            <a:chExt cx="5537145" cy="412700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5537200" cy="4126992"/>
            </a:xfrm>
            <a:custGeom>
              <a:avLst/>
              <a:gdLst/>
              <a:ahLst/>
              <a:cxnLst/>
              <a:rect l="l" t="t" r="r" b="b"/>
              <a:pathLst>
                <a:path w="5537200" h="4126992">
                  <a:moveTo>
                    <a:pt x="0" y="0"/>
                  </a:moveTo>
                  <a:lnTo>
                    <a:pt x="5537200" y="0"/>
                  </a:lnTo>
                  <a:lnTo>
                    <a:pt x="5537200" y="4126992"/>
                  </a:lnTo>
                  <a:lnTo>
                    <a:pt x="0" y="41269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/>
              </a:stretch>
            </a:blipFill>
          </p:spPr>
        </p:sp>
      </p:grpSp>
      <p:sp>
        <p:nvSpPr>
          <p:cNvPr id="16" name="Freeform 16"/>
          <p:cNvSpPr/>
          <p:nvPr/>
        </p:nvSpPr>
        <p:spPr>
          <a:xfrm>
            <a:off x="682255" y="1477513"/>
            <a:ext cx="1631060" cy="1631060"/>
          </a:xfrm>
          <a:custGeom>
            <a:avLst/>
            <a:gdLst/>
            <a:ahLst/>
            <a:cxnLst/>
            <a:rect l="l" t="t" r="r" b="b"/>
            <a:pathLst>
              <a:path w="1631060" h="1631060">
                <a:moveTo>
                  <a:pt x="0" y="0"/>
                </a:moveTo>
                <a:lnTo>
                  <a:pt x="1631059" y="0"/>
                </a:lnTo>
                <a:lnTo>
                  <a:pt x="1631059" y="1631060"/>
                </a:lnTo>
                <a:lnTo>
                  <a:pt x="0" y="163106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2562406" y="1897756"/>
            <a:ext cx="14890508" cy="790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40"/>
              </a:lnSpc>
            </a:pPr>
            <a:r>
              <a:rPr lang="en-US" sz="5200">
                <a:solidFill>
                  <a:srgbClr val="000000"/>
                </a:solidFill>
                <a:latin typeface="Finger Paint"/>
                <a:ea typeface="Finger Paint"/>
                <a:cs typeface="Finger Paint"/>
                <a:sym typeface="Finger Paint"/>
              </a:rPr>
              <a:t>3.Read and write the correct form.</a:t>
            </a:r>
          </a:p>
        </p:txBody>
      </p:sp>
      <p:grpSp>
        <p:nvGrpSpPr>
          <p:cNvPr id="18" name="Group 18"/>
          <p:cNvGrpSpPr/>
          <p:nvPr/>
        </p:nvGrpSpPr>
        <p:grpSpPr>
          <a:xfrm>
            <a:off x="12370358" y="5348974"/>
            <a:ext cx="6240984" cy="4212664"/>
            <a:chOff x="0" y="0"/>
            <a:chExt cx="8321312" cy="5616885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8321294" cy="5616829"/>
            </a:xfrm>
            <a:custGeom>
              <a:avLst/>
              <a:gdLst/>
              <a:ahLst/>
              <a:cxnLst/>
              <a:rect l="l" t="t" r="r" b="b"/>
              <a:pathLst>
                <a:path w="8321294" h="5616829">
                  <a:moveTo>
                    <a:pt x="0" y="0"/>
                  </a:moveTo>
                  <a:lnTo>
                    <a:pt x="8321294" y="0"/>
                  </a:lnTo>
                  <a:lnTo>
                    <a:pt x="8321294" y="5616829"/>
                  </a:lnTo>
                  <a:lnTo>
                    <a:pt x="0" y="561682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/>
              <a:stretch>
                <a:fillRect t="-31" b="-32"/>
              </a:stretch>
            </a:blipFill>
          </p:spPr>
        </p:sp>
      </p:grpSp>
      <p:sp>
        <p:nvSpPr>
          <p:cNvPr id="20" name="Freeform 20"/>
          <p:cNvSpPr/>
          <p:nvPr/>
        </p:nvSpPr>
        <p:spPr>
          <a:xfrm>
            <a:off x="-1286918" y="3359359"/>
            <a:ext cx="13828111" cy="5480960"/>
          </a:xfrm>
          <a:custGeom>
            <a:avLst/>
            <a:gdLst/>
            <a:ahLst/>
            <a:cxnLst/>
            <a:rect l="l" t="t" r="r" b="b"/>
            <a:pathLst>
              <a:path w="13828111" h="5480960">
                <a:moveTo>
                  <a:pt x="0" y="0"/>
                </a:moveTo>
                <a:lnTo>
                  <a:pt x="13828111" y="0"/>
                </a:lnTo>
                <a:lnTo>
                  <a:pt x="13828111" y="5480960"/>
                </a:lnTo>
                <a:lnTo>
                  <a:pt x="0" y="548096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t="-330" b="-330"/>
            </a:stretch>
          </a:blipFill>
        </p:spPr>
      </p:sp>
      <p:grpSp>
        <p:nvGrpSpPr>
          <p:cNvPr id="21" name="Group 21"/>
          <p:cNvGrpSpPr/>
          <p:nvPr/>
        </p:nvGrpSpPr>
        <p:grpSpPr>
          <a:xfrm>
            <a:off x="11182868" y="2512310"/>
            <a:ext cx="6746754" cy="3330526"/>
            <a:chOff x="0" y="0"/>
            <a:chExt cx="6381335" cy="3150137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6381369" cy="3150108"/>
            </a:xfrm>
            <a:custGeom>
              <a:avLst/>
              <a:gdLst/>
              <a:ahLst/>
              <a:cxnLst/>
              <a:rect l="l" t="t" r="r" b="b"/>
              <a:pathLst>
                <a:path w="6381369" h="3150108">
                  <a:moveTo>
                    <a:pt x="0" y="0"/>
                  </a:moveTo>
                  <a:lnTo>
                    <a:pt x="6381369" y="0"/>
                  </a:lnTo>
                  <a:lnTo>
                    <a:pt x="6381369" y="3150108"/>
                  </a:lnTo>
                  <a:lnTo>
                    <a:pt x="0" y="31501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/>
              <a:stretch>
                <a:fillRect t="-1789" b="-1790"/>
              </a:stretch>
            </a:blipFill>
          </p:spPr>
        </p:sp>
      </p:grpSp>
      <p:sp>
        <p:nvSpPr>
          <p:cNvPr id="23" name="TextBox 23"/>
          <p:cNvSpPr txBox="1"/>
          <p:nvPr/>
        </p:nvSpPr>
        <p:spPr>
          <a:xfrm>
            <a:off x="272139" y="4080527"/>
            <a:ext cx="12573034" cy="39197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410"/>
              </a:lnSpc>
            </a:pPr>
            <a:r>
              <a:rPr lang="en-US" sz="4577" b="1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 A   </a:t>
            </a:r>
            <a:r>
              <a:rPr lang="en-US" sz="4577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I'm at the park.</a:t>
            </a:r>
          </a:p>
          <a:p>
            <a:pPr algn="l">
              <a:lnSpc>
                <a:spcPts val="6410"/>
              </a:lnSpc>
            </a:pPr>
            <a:r>
              <a:rPr lang="en-US" sz="4577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(1) It's sunny but the wind is blowing (blow).</a:t>
            </a:r>
          </a:p>
          <a:p>
            <a:pPr algn="l">
              <a:lnSpc>
                <a:spcPts val="6410"/>
              </a:lnSpc>
            </a:pPr>
            <a:r>
              <a:rPr lang="en-US" sz="4577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(2) My friend .................................... (ride) a bike.</a:t>
            </a:r>
          </a:p>
          <a:p>
            <a:pPr algn="l">
              <a:lnSpc>
                <a:spcPts val="6410"/>
              </a:lnSpc>
            </a:pPr>
            <a:r>
              <a:rPr lang="en-US" sz="4577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(3) I .................................(eat) an ice cream. </a:t>
            </a:r>
          </a:p>
          <a:p>
            <a:pPr algn="l">
              <a:lnSpc>
                <a:spcPts val="4798"/>
              </a:lnSpc>
            </a:pPr>
            <a:endParaRPr lang="en-US" sz="4577">
              <a:solidFill>
                <a:srgbClr val="000000"/>
              </a:solidFill>
              <a:latin typeface="Glacial Indifference"/>
              <a:ea typeface="Glacial Indifference"/>
              <a:cs typeface="Glacial Indifference"/>
              <a:sym typeface="Glacial Indifference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2562405" y="2528625"/>
            <a:ext cx="5688371" cy="9506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893"/>
              </a:lnSpc>
              <a:spcBef>
                <a:spcPct val="0"/>
              </a:spcBef>
            </a:pPr>
            <a:r>
              <a:rPr lang="en-US" sz="5638" b="1" dirty="0">
                <a:solidFill>
                  <a:srgbClr val="E1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AB p. 39 ex. 3</a:t>
            </a:r>
          </a:p>
        </p:txBody>
      </p:sp>
      <p:grpSp>
        <p:nvGrpSpPr>
          <p:cNvPr id="25" name="Group 25"/>
          <p:cNvGrpSpPr/>
          <p:nvPr/>
        </p:nvGrpSpPr>
        <p:grpSpPr>
          <a:xfrm>
            <a:off x="5407342" y="5788342"/>
            <a:ext cx="123825" cy="121920"/>
            <a:chOff x="0" y="0"/>
            <a:chExt cx="165100" cy="162560"/>
          </a:xfrm>
        </p:grpSpPr>
        <p:sp>
          <p:nvSpPr>
            <p:cNvPr id="26" name="Freeform 26"/>
            <p:cNvSpPr/>
            <p:nvPr/>
          </p:nvSpPr>
          <p:spPr>
            <a:xfrm>
              <a:off x="44450" y="45720"/>
              <a:ext cx="71120" cy="67310"/>
            </a:xfrm>
            <a:custGeom>
              <a:avLst/>
              <a:gdLst/>
              <a:ahLst/>
              <a:cxnLst/>
              <a:rect l="l" t="t" r="r" b="b"/>
              <a:pathLst>
                <a:path w="71120" h="67310">
                  <a:moveTo>
                    <a:pt x="44450" y="5080"/>
                  </a:moveTo>
                  <a:cubicBezTo>
                    <a:pt x="69850" y="36830"/>
                    <a:pt x="69850" y="46990"/>
                    <a:pt x="66040" y="53340"/>
                  </a:cubicBezTo>
                  <a:cubicBezTo>
                    <a:pt x="62230" y="59690"/>
                    <a:pt x="45720" y="67310"/>
                    <a:pt x="38100" y="66040"/>
                  </a:cubicBezTo>
                  <a:cubicBezTo>
                    <a:pt x="30480" y="64770"/>
                    <a:pt x="22860" y="55880"/>
                    <a:pt x="20320" y="49530"/>
                  </a:cubicBezTo>
                  <a:cubicBezTo>
                    <a:pt x="17780" y="43180"/>
                    <a:pt x="19050" y="31750"/>
                    <a:pt x="24130" y="26670"/>
                  </a:cubicBezTo>
                  <a:cubicBezTo>
                    <a:pt x="29210" y="20320"/>
                    <a:pt x="45720" y="15240"/>
                    <a:pt x="53340" y="16510"/>
                  </a:cubicBezTo>
                  <a:cubicBezTo>
                    <a:pt x="59690" y="19050"/>
                    <a:pt x="67310" y="27940"/>
                    <a:pt x="68580" y="34290"/>
                  </a:cubicBezTo>
                  <a:cubicBezTo>
                    <a:pt x="71120" y="41910"/>
                    <a:pt x="68580" y="53340"/>
                    <a:pt x="63500" y="58420"/>
                  </a:cubicBezTo>
                  <a:cubicBezTo>
                    <a:pt x="57150" y="63500"/>
                    <a:pt x="41910" y="66040"/>
                    <a:pt x="33020" y="63500"/>
                  </a:cubicBezTo>
                  <a:cubicBezTo>
                    <a:pt x="22860" y="60960"/>
                    <a:pt x="12700" y="49530"/>
                    <a:pt x="7620" y="40640"/>
                  </a:cubicBezTo>
                  <a:cubicBezTo>
                    <a:pt x="3810" y="31750"/>
                    <a:pt x="0" y="12700"/>
                    <a:pt x="6350" y="7620"/>
                  </a:cubicBezTo>
                  <a:cubicBezTo>
                    <a:pt x="11430" y="0"/>
                    <a:pt x="44450" y="5080"/>
                    <a:pt x="44450" y="5080"/>
                  </a:cubicBezTo>
                </a:path>
              </a:pathLst>
            </a:custGeom>
            <a:solidFill>
              <a:srgbClr val="E10000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id="27" name="Group 27"/>
          <p:cNvGrpSpPr/>
          <p:nvPr/>
        </p:nvGrpSpPr>
        <p:grpSpPr>
          <a:xfrm>
            <a:off x="6183630" y="5718810"/>
            <a:ext cx="111442" cy="108585"/>
            <a:chOff x="0" y="0"/>
            <a:chExt cx="148590" cy="144780"/>
          </a:xfrm>
        </p:grpSpPr>
        <p:sp>
          <p:nvSpPr>
            <p:cNvPr id="28" name="Freeform 28"/>
            <p:cNvSpPr/>
            <p:nvPr/>
          </p:nvSpPr>
          <p:spPr>
            <a:xfrm>
              <a:off x="45720" y="44450"/>
              <a:ext cx="50800" cy="52070"/>
            </a:xfrm>
            <a:custGeom>
              <a:avLst/>
              <a:gdLst/>
              <a:ahLst/>
              <a:cxnLst/>
              <a:rect l="l" t="t" r="r" b="b"/>
              <a:pathLst>
                <a:path w="50800" h="52070">
                  <a:moveTo>
                    <a:pt x="50800" y="17780"/>
                  </a:moveTo>
                  <a:cubicBezTo>
                    <a:pt x="29210" y="52070"/>
                    <a:pt x="8890" y="45720"/>
                    <a:pt x="5080" y="39370"/>
                  </a:cubicBezTo>
                  <a:cubicBezTo>
                    <a:pt x="0" y="31750"/>
                    <a:pt x="3810" y="11430"/>
                    <a:pt x="11430" y="6350"/>
                  </a:cubicBezTo>
                  <a:cubicBezTo>
                    <a:pt x="17780" y="0"/>
                    <a:pt x="44450" y="7620"/>
                    <a:pt x="44450" y="7620"/>
                  </a:cubicBezTo>
                </a:path>
              </a:pathLst>
            </a:custGeom>
            <a:solidFill>
              <a:srgbClr val="E10000"/>
            </a:solidFill>
            <a:ln cap="sq">
              <a:noFill/>
              <a:prstDash val="solid"/>
              <a:miter/>
            </a:ln>
          </p:spPr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38888" b="-38888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-1775675" y="-2350751"/>
            <a:ext cx="20774401" cy="9574511"/>
            <a:chOff x="0" y="0"/>
            <a:chExt cx="27699201" cy="1276601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7699208" cy="12766040"/>
            </a:xfrm>
            <a:custGeom>
              <a:avLst/>
              <a:gdLst/>
              <a:ahLst/>
              <a:cxnLst/>
              <a:rect l="l" t="t" r="r" b="b"/>
              <a:pathLst>
                <a:path w="27699208" h="12766040">
                  <a:moveTo>
                    <a:pt x="0" y="0"/>
                  </a:moveTo>
                  <a:lnTo>
                    <a:pt x="27699208" y="0"/>
                  </a:lnTo>
                  <a:lnTo>
                    <a:pt x="27699208" y="12766040"/>
                  </a:lnTo>
                  <a:lnTo>
                    <a:pt x="0" y="127660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60000"/>
              </a:blip>
              <a:stretch>
                <a:fillRect t="-60920" b="-60919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-10179309">
            <a:off x="5517537" y="-1436879"/>
            <a:ext cx="6602661" cy="3383864"/>
            <a:chOff x="0" y="0"/>
            <a:chExt cx="8803548" cy="4511819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803513" cy="4511802"/>
            </a:xfrm>
            <a:custGeom>
              <a:avLst/>
              <a:gdLst/>
              <a:ahLst/>
              <a:cxnLst/>
              <a:rect l="l" t="t" r="r" b="b"/>
              <a:pathLst>
                <a:path w="8803513" h="4511802">
                  <a:moveTo>
                    <a:pt x="0" y="0"/>
                  </a:moveTo>
                  <a:lnTo>
                    <a:pt x="8803513" y="0"/>
                  </a:lnTo>
                  <a:lnTo>
                    <a:pt x="8803513" y="4511802"/>
                  </a:lnTo>
                  <a:lnTo>
                    <a:pt x="0" y="451180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36" b="-37"/>
              </a:stretch>
            </a:blipFill>
          </p:spPr>
        </p:sp>
      </p:grpSp>
      <p:grpSp>
        <p:nvGrpSpPr>
          <p:cNvPr id="8" name="Group 8"/>
          <p:cNvGrpSpPr/>
          <p:nvPr/>
        </p:nvGrpSpPr>
        <p:grpSpPr>
          <a:xfrm rot="-10095476">
            <a:off x="12636877" y="-277453"/>
            <a:ext cx="7411184" cy="3381353"/>
            <a:chOff x="0" y="0"/>
            <a:chExt cx="9881579" cy="4508471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9881616" cy="4508500"/>
            </a:xfrm>
            <a:custGeom>
              <a:avLst/>
              <a:gdLst/>
              <a:ahLst/>
              <a:cxnLst/>
              <a:rect l="l" t="t" r="r" b="b"/>
              <a:pathLst>
                <a:path w="9881616" h="4508500">
                  <a:moveTo>
                    <a:pt x="0" y="0"/>
                  </a:moveTo>
                  <a:lnTo>
                    <a:pt x="9881616" y="0"/>
                  </a:lnTo>
                  <a:lnTo>
                    <a:pt x="9881616" y="4508500"/>
                  </a:lnTo>
                  <a:lnTo>
                    <a:pt x="0" y="4508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t="-1"/>
              </a:stretch>
            </a:blipFill>
          </p:spPr>
        </p:sp>
      </p:grpSp>
      <p:grpSp>
        <p:nvGrpSpPr>
          <p:cNvPr id="10" name="Group 10"/>
          <p:cNvGrpSpPr/>
          <p:nvPr/>
        </p:nvGrpSpPr>
        <p:grpSpPr>
          <a:xfrm rot="9686266">
            <a:off x="-1253689" y="-1235387"/>
            <a:ext cx="8349258" cy="3037043"/>
            <a:chOff x="0" y="0"/>
            <a:chExt cx="11132344" cy="4049391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1132312" cy="4049395"/>
            </a:xfrm>
            <a:custGeom>
              <a:avLst/>
              <a:gdLst/>
              <a:ahLst/>
              <a:cxnLst/>
              <a:rect l="l" t="t" r="r" b="b"/>
              <a:pathLst>
                <a:path w="11132312" h="4049395">
                  <a:moveTo>
                    <a:pt x="0" y="0"/>
                  </a:moveTo>
                  <a:lnTo>
                    <a:pt x="11132312" y="0"/>
                  </a:lnTo>
                  <a:lnTo>
                    <a:pt x="11132312" y="4049395"/>
                  </a:lnTo>
                  <a:lnTo>
                    <a:pt x="0" y="404939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-15" r="-15"/>
              </a:stretch>
            </a:blipFill>
          </p:spPr>
        </p:sp>
      </p:grpSp>
      <p:grpSp>
        <p:nvGrpSpPr>
          <p:cNvPr id="12" name="Group 12"/>
          <p:cNvGrpSpPr/>
          <p:nvPr/>
        </p:nvGrpSpPr>
        <p:grpSpPr>
          <a:xfrm rot="-172324">
            <a:off x="3829456" y="-1231714"/>
            <a:ext cx="4036266" cy="3970677"/>
            <a:chOff x="0" y="0"/>
            <a:chExt cx="5381688" cy="5294236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5381625" cy="5294249"/>
            </a:xfrm>
            <a:custGeom>
              <a:avLst/>
              <a:gdLst/>
              <a:ahLst/>
              <a:cxnLst/>
              <a:rect l="l" t="t" r="r" b="b"/>
              <a:pathLst>
                <a:path w="5381625" h="5294249">
                  <a:moveTo>
                    <a:pt x="0" y="0"/>
                  </a:moveTo>
                  <a:lnTo>
                    <a:pt x="5381625" y="0"/>
                  </a:lnTo>
                  <a:lnTo>
                    <a:pt x="5381625" y="5294249"/>
                  </a:lnTo>
                  <a:lnTo>
                    <a:pt x="0" y="52942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t="-37" r="-1" b="-36"/>
              </a:stretch>
            </a:blipFill>
          </p:spPr>
        </p:sp>
      </p:grpSp>
      <p:grpSp>
        <p:nvGrpSpPr>
          <p:cNvPr id="14" name="Group 14"/>
          <p:cNvGrpSpPr/>
          <p:nvPr/>
        </p:nvGrpSpPr>
        <p:grpSpPr>
          <a:xfrm rot="-10800000">
            <a:off x="10293929" y="-406924"/>
            <a:ext cx="4152859" cy="3095255"/>
            <a:chOff x="0" y="0"/>
            <a:chExt cx="5537145" cy="412700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5537200" cy="4126992"/>
            </a:xfrm>
            <a:custGeom>
              <a:avLst/>
              <a:gdLst/>
              <a:ahLst/>
              <a:cxnLst/>
              <a:rect l="l" t="t" r="r" b="b"/>
              <a:pathLst>
                <a:path w="5537200" h="4126992">
                  <a:moveTo>
                    <a:pt x="0" y="0"/>
                  </a:moveTo>
                  <a:lnTo>
                    <a:pt x="5537200" y="0"/>
                  </a:lnTo>
                  <a:lnTo>
                    <a:pt x="5537200" y="4126992"/>
                  </a:lnTo>
                  <a:lnTo>
                    <a:pt x="0" y="41269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/>
              </a:stretch>
            </a:blipFill>
          </p:spPr>
        </p:sp>
      </p:grpSp>
      <p:sp>
        <p:nvSpPr>
          <p:cNvPr id="16" name="Freeform 16"/>
          <p:cNvSpPr/>
          <p:nvPr/>
        </p:nvSpPr>
        <p:spPr>
          <a:xfrm>
            <a:off x="-403405" y="2837590"/>
            <a:ext cx="14162766" cy="5613605"/>
          </a:xfrm>
          <a:custGeom>
            <a:avLst/>
            <a:gdLst/>
            <a:ahLst/>
            <a:cxnLst/>
            <a:rect l="l" t="t" r="r" b="b"/>
            <a:pathLst>
              <a:path w="14162766" h="5613605">
                <a:moveTo>
                  <a:pt x="0" y="0"/>
                </a:moveTo>
                <a:lnTo>
                  <a:pt x="14162765" y="0"/>
                </a:lnTo>
                <a:lnTo>
                  <a:pt x="14162765" y="5613605"/>
                </a:lnTo>
                <a:lnTo>
                  <a:pt x="0" y="561360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t="-330" b="-330"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532233" y="3680543"/>
            <a:ext cx="13343894" cy="4001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245"/>
              </a:lnSpc>
            </a:pPr>
            <a:r>
              <a:rPr lang="en-US" sz="4369" b="1" dirty="0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B   </a:t>
            </a:r>
            <a:r>
              <a:rPr lang="en-US" sz="436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I'm at the zoo. </a:t>
            </a:r>
          </a:p>
          <a:p>
            <a:pPr algn="l">
              <a:lnSpc>
                <a:spcPts val="5245"/>
              </a:lnSpc>
            </a:pPr>
            <a:r>
              <a:rPr lang="en-US" sz="436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(4) It's warm but it ................................. (rain).</a:t>
            </a:r>
          </a:p>
          <a:p>
            <a:pPr algn="l">
              <a:lnSpc>
                <a:spcPts val="5245"/>
              </a:lnSpc>
            </a:pPr>
            <a:r>
              <a:rPr lang="en-US" sz="436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(5) I ............................... (carry) my umbrella. </a:t>
            </a:r>
          </a:p>
          <a:p>
            <a:pPr algn="l">
              <a:lnSpc>
                <a:spcPts val="5245"/>
              </a:lnSpc>
            </a:pPr>
            <a:r>
              <a:rPr lang="en-US" sz="436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(6) I ....................................... (not wear) my sunglasses. </a:t>
            </a:r>
          </a:p>
          <a:p>
            <a:pPr algn="l">
              <a:lnSpc>
                <a:spcPts val="5243"/>
              </a:lnSpc>
            </a:pPr>
            <a:r>
              <a:rPr lang="en-US" sz="436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(7) The lions .............................. (run) and </a:t>
            </a:r>
          </a:p>
          <a:p>
            <a:pPr algn="l">
              <a:lnSpc>
                <a:spcPts val="5245"/>
              </a:lnSpc>
            </a:pPr>
            <a:r>
              <a:rPr lang="en-US" sz="436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(8) the kangaroos ...................................... (jump). </a:t>
            </a:r>
          </a:p>
        </p:txBody>
      </p:sp>
      <p:grpSp>
        <p:nvGrpSpPr>
          <p:cNvPr id="18" name="Group 18"/>
          <p:cNvGrpSpPr/>
          <p:nvPr/>
        </p:nvGrpSpPr>
        <p:grpSpPr>
          <a:xfrm>
            <a:off x="13069792" y="4429635"/>
            <a:ext cx="5218208" cy="5231286"/>
            <a:chOff x="0" y="0"/>
            <a:chExt cx="7617016" cy="7636107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7617079" cy="7636129"/>
            </a:xfrm>
            <a:custGeom>
              <a:avLst/>
              <a:gdLst/>
              <a:ahLst/>
              <a:cxnLst/>
              <a:rect l="l" t="t" r="r" b="b"/>
              <a:pathLst>
                <a:path w="7617079" h="7636129">
                  <a:moveTo>
                    <a:pt x="0" y="0"/>
                  </a:moveTo>
                  <a:lnTo>
                    <a:pt x="7617079" y="0"/>
                  </a:lnTo>
                  <a:lnTo>
                    <a:pt x="7617079" y="7636129"/>
                  </a:lnTo>
                  <a:lnTo>
                    <a:pt x="0" y="763612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/>
              <a:stretch>
                <a:fillRect/>
              </a:stretch>
            </a:blipFill>
          </p:spPr>
        </p:sp>
      </p:grpSp>
      <p:grpSp>
        <p:nvGrpSpPr>
          <p:cNvPr id="20" name="Group 20"/>
          <p:cNvGrpSpPr/>
          <p:nvPr/>
        </p:nvGrpSpPr>
        <p:grpSpPr>
          <a:xfrm>
            <a:off x="9974709" y="454125"/>
            <a:ext cx="7284591" cy="3596029"/>
            <a:chOff x="0" y="0"/>
            <a:chExt cx="6381335" cy="3150137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6381369" cy="3150108"/>
            </a:xfrm>
            <a:custGeom>
              <a:avLst/>
              <a:gdLst/>
              <a:ahLst/>
              <a:cxnLst/>
              <a:rect l="l" t="t" r="r" b="b"/>
              <a:pathLst>
                <a:path w="6381369" h="3150108">
                  <a:moveTo>
                    <a:pt x="0" y="0"/>
                  </a:moveTo>
                  <a:lnTo>
                    <a:pt x="6381369" y="0"/>
                  </a:lnTo>
                  <a:lnTo>
                    <a:pt x="6381369" y="3150108"/>
                  </a:lnTo>
                  <a:lnTo>
                    <a:pt x="0" y="31501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 t="-1789" b="-1790"/>
              </a:stretch>
            </a:blipFill>
          </p:spPr>
        </p:sp>
      </p:grpSp>
      <p:grpSp>
        <p:nvGrpSpPr>
          <p:cNvPr id="22" name="Group 22"/>
          <p:cNvGrpSpPr/>
          <p:nvPr/>
        </p:nvGrpSpPr>
        <p:grpSpPr>
          <a:xfrm>
            <a:off x="4448175" y="4897755"/>
            <a:ext cx="140017" cy="126683"/>
            <a:chOff x="0" y="0"/>
            <a:chExt cx="186690" cy="168910"/>
          </a:xfrm>
        </p:grpSpPr>
        <p:sp>
          <p:nvSpPr>
            <p:cNvPr id="23" name="Freeform 23"/>
            <p:cNvSpPr/>
            <p:nvPr/>
          </p:nvSpPr>
          <p:spPr>
            <a:xfrm>
              <a:off x="49530" y="49530"/>
              <a:ext cx="90170" cy="67310"/>
            </a:xfrm>
            <a:custGeom>
              <a:avLst/>
              <a:gdLst/>
              <a:ahLst/>
              <a:cxnLst/>
              <a:rect l="l" t="t" r="r" b="b"/>
              <a:pathLst>
                <a:path w="90170" h="67310">
                  <a:moveTo>
                    <a:pt x="73660" y="46990"/>
                  </a:moveTo>
                  <a:cubicBezTo>
                    <a:pt x="6350" y="60960"/>
                    <a:pt x="0" y="44450"/>
                    <a:pt x="1270" y="35560"/>
                  </a:cubicBezTo>
                  <a:cubicBezTo>
                    <a:pt x="3810" y="27940"/>
                    <a:pt x="17780" y="17780"/>
                    <a:pt x="25400" y="16510"/>
                  </a:cubicBezTo>
                  <a:cubicBezTo>
                    <a:pt x="33020" y="16510"/>
                    <a:pt x="43180" y="21590"/>
                    <a:pt x="46990" y="26670"/>
                  </a:cubicBezTo>
                  <a:cubicBezTo>
                    <a:pt x="50800" y="34290"/>
                    <a:pt x="50800" y="50800"/>
                    <a:pt x="45720" y="58420"/>
                  </a:cubicBezTo>
                  <a:cubicBezTo>
                    <a:pt x="41910" y="63500"/>
                    <a:pt x="31750" y="67310"/>
                    <a:pt x="24130" y="67310"/>
                  </a:cubicBezTo>
                  <a:cubicBezTo>
                    <a:pt x="17780" y="67310"/>
                    <a:pt x="7620" y="60960"/>
                    <a:pt x="3810" y="54610"/>
                  </a:cubicBezTo>
                  <a:cubicBezTo>
                    <a:pt x="1270" y="46990"/>
                    <a:pt x="2540" y="33020"/>
                    <a:pt x="8890" y="24130"/>
                  </a:cubicBezTo>
                  <a:cubicBezTo>
                    <a:pt x="15240" y="13970"/>
                    <a:pt x="38100" y="2540"/>
                    <a:pt x="50800" y="1270"/>
                  </a:cubicBezTo>
                  <a:cubicBezTo>
                    <a:pt x="63500" y="0"/>
                    <a:pt x="83820" y="7620"/>
                    <a:pt x="86360" y="15240"/>
                  </a:cubicBezTo>
                  <a:cubicBezTo>
                    <a:pt x="90170" y="22860"/>
                    <a:pt x="73660" y="46990"/>
                    <a:pt x="73660" y="46990"/>
                  </a:cubicBezTo>
                </a:path>
              </a:pathLst>
            </a:custGeom>
            <a:solidFill>
              <a:srgbClr val="E10000"/>
            </a:solidFill>
            <a:ln cap="sq">
              <a:noFill/>
              <a:prstDash val="solid"/>
              <a:miter/>
            </a:ln>
          </p:spPr>
        </p:sp>
      </p:grpSp>
      <p:sp>
        <p:nvSpPr>
          <p:cNvPr id="25" name="TextBox 25"/>
          <p:cNvSpPr txBox="1"/>
          <p:nvPr/>
        </p:nvSpPr>
        <p:spPr>
          <a:xfrm>
            <a:off x="4268730" y="6222090"/>
            <a:ext cx="2498271" cy="6192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90"/>
              </a:lnSpc>
              <a:spcBef>
                <a:spcPct val="0"/>
              </a:spcBef>
            </a:pPr>
            <a:r>
              <a:rPr lang="en-US" sz="3635" b="1" dirty="0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38888" b="-38888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-1775675" y="-2350751"/>
            <a:ext cx="20774401" cy="9574511"/>
            <a:chOff x="0" y="0"/>
            <a:chExt cx="27699201" cy="1276601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7699208" cy="12766040"/>
            </a:xfrm>
            <a:custGeom>
              <a:avLst/>
              <a:gdLst/>
              <a:ahLst/>
              <a:cxnLst/>
              <a:rect l="l" t="t" r="r" b="b"/>
              <a:pathLst>
                <a:path w="27699208" h="12766040">
                  <a:moveTo>
                    <a:pt x="0" y="0"/>
                  </a:moveTo>
                  <a:lnTo>
                    <a:pt x="27699208" y="0"/>
                  </a:lnTo>
                  <a:lnTo>
                    <a:pt x="27699208" y="12766040"/>
                  </a:lnTo>
                  <a:lnTo>
                    <a:pt x="0" y="1276604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60000"/>
              </a:blip>
              <a:stretch>
                <a:fillRect t="-60920" b="-60919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 rot="-10179309">
            <a:off x="5517537" y="-1436879"/>
            <a:ext cx="6602661" cy="3383864"/>
            <a:chOff x="0" y="0"/>
            <a:chExt cx="8803548" cy="4511819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803513" cy="4511802"/>
            </a:xfrm>
            <a:custGeom>
              <a:avLst/>
              <a:gdLst/>
              <a:ahLst/>
              <a:cxnLst/>
              <a:rect l="l" t="t" r="r" b="b"/>
              <a:pathLst>
                <a:path w="8803513" h="4511802">
                  <a:moveTo>
                    <a:pt x="0" y="0"/>
                  </a:moveTo>
                  <a:lnTo>
                    <a:pt x="8803513" y="0"/>
                  </a:lnTo>
                  <a:lnTo>
                    <a:pt x="8803513" y="4511802"/>
                  </a:lnTo>
                  <a:lnTo>
                    <a:pt x="0" y="451180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36" b="-37"/>
              </a:stretch>
            </a:blipFill>
          </p:spPr>
        </p:sp>
      </p:grpSp>
      <p:grpSp>
        <p:nvGrpSpPr>
          <p:cNvPr id="8" name="Group 8"/>
          <p:cNvGrpSpPr/>
          <p:nvPr/>
        </p:nvGrpSpPr>
        <p:grpSpPr>
          <a:xfrm rot="-10095476">
            <a:off x="12636877" y="-277453"/>
            <a:ext cx="7411184" cy="3381353"/>
            <a:chOff x="0" y="0"/>
            <a:chExt cx="9881579" cy="4508471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9881616" cy="4508500"/>
            </a:xfrm>
            <a:custGeom>
              <a:avLst/>
              <a:gdLst/>
              <a:ahLst/>
              <a:cxnLst/>
              <a:rect l="l" t="t" r="r" b="b"/>
              <a:pathLst>
                <a:path w="9881616" h="4508500">
                  <a:moveTo>
                    <a:pt x="0" y="0"/>
                  </a:moveTo>
                  <a:lnTo>
                    <a:pt x="9881616" y="0"/>
                  </a:lnTo>
                  <a:lnTo>
                    <a:pt x="9881616" y="4508500"/>
                  </a:lnTo>
                  <a:lnTo>
                    <a:pt x="0" y="4508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t="-1"/>
              </a:stretch>
            </a:blipFill>
          </p:spPr>
        </p:sp>
      </p:grpSp>
      <p:grpSp>
        <p:nvGrpSpPr>
          <p:cNvPr id="10" name="Group 10"/>
          <p:cNvGrpSpPr/>
          <p:nvPr/>
        </p:nvGrpSpPr>
        <p:grpSpPr>
          <a:xfrm rot="9686266">
            <a:off x="-1253689" y="-1235387"/>
            <a:ext cx="8349258" cy="3037043"/>
            <a:chOff x="0" y="0"/>
            <a:chExt cx="11132344" cy="4049391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1132312" cy="4049395"/>
            </a:xfrm>
            <a:custGeom>
              <a:avLst/>
              <a:gdLst/>
              <a:ahLst/>
              <a:cxnLst/>
              <a:rect l="l" t="t" r="r" b="b"/>
              <a:pathLst>
                <a:path w="11132312" h="4049395">
                  <a:moveTo>
                    <a:pt x="0" y="0"/>
                  </a:moveTo>
                  <a:lnTo>
                    <a:pt x="11132312" y="0"/>
                  </a:lnTo>
                  <a:lnTo>
                    <a:pt x="11132312" y="4049395"/>
                  </a:lnTo>
                  <a:lnTo>
                    <a:pt x="0" y="404939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-15" r="-15"/>
              </a:stretch>
            </a:blipFill>
          </p:spPr>
        </p:sp>
      </p:grpSp>
      <p:grpSp>
        <p:nvGrpSpPr>
          <p:cNvPr id="12" name="Group 12"/>
          <p:cNvGrpSpPr/>
          <p:nvPr/>
        </p:nvGrpSpPr>
        <p:grpSpPr>
          <a:xfrm rot="-172324">
            <a:off x="3829456" y="-1231714"/>
            <a:ext cx="4036266" cy="3970677"/>
            <a:chOff x="0" y="0"/>
            <a:chExt cx="5381688" cy="5294236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5381625" cy="5294249"/>
            </a:xfrm>
            <a:custGeom>
              <a:avLst/>
              <a:gdLst/>
              <a:ahLst/>
              <a:cxnLst/>
              <a:rect l="l" t="t" r="r" b="b"/>
              <a:pathLst>
                <a:path w="5381625" h="5294249">
                  <a:moveTo>
                    <a:pt x="0" y="0"/>
                  </a:moveTo>
                  <a:lnTo>
                    <a:pt x="5381625" y="0"/>
                  </a:lnTo>
                  <a:lnTo>
                    <a:pt x="5381625" y="5294249"/>
                  </a:lnTo>
                  <a:lnTo>
                    <a:pt x="0" y="52942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t="-37" r="-1" b="-36"/>
              </a:stretch>
            </a:blipFill>
          </p:spPr>
        </p:sp>
      </p:grpSp>
      <p:grpSp>
        <p:nvGrpSpPr>
          <p:cNvPr id="14" name="Group 14"/>
          <p:cNvGrpSpPr/>
          <p:nvPr/>
        </p:nvGrpSpPr>
        <p:grpSpPr>
          <a:xfrm rot="-10800000">
            <a:off x="10293929" y="-406924"/>
            <a:ext cx="4152859" cy="3095255"/>
            <a:chOff x="0" y="0"/>
            <a:chExt cx="5537145" cy="412700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5537200" cy="4126992"/>
            </a:xfrm>
            <a:custGeom>
              <a:avLst/>
              <a:gdLst/>
              <a:ahLst/>
              <a:cxnLst/>
              <a:rect l="l" t="t" r="r" b="b"/>
              <a:pathLst>
                <a:path w="5537200" h="4126992">
                  <a:moveTo>
                    <a:pt x="0" y="0"/>
                  </a:moveTo>
                  <a:lnTo>
                    <a:pt x="5537200" y="0"/>
                  </a:lnTo>
                  <a:lnTo>
                    <a:pt x="5537200" y="4126992"/>
                  </a:lnTo>
                  <a:lnTo>
                    <a:pt x="0" y="41269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/>
              </a:stretch>
            </a:blipFill>
          </p:spPr>
        </p:sp>
      </p:grpSp>
      <p:sp>
        <p:nvSpPr>
          <p:cNvPr id="16" name="Freeform 16"/>
          <p:cNvSpPr/>
          <p:nvPr/>
        </p:nvSpPr>
        <p:spPr>
          <a:xfrm>
            <a:off x="-951203" y="3051768"/>
            <a:ext cx="13099192" cy="5192043"/>
          </a:xfrm>
          <a:custGeom>
            <a:avLst/>
            <a:gdLst/>
            <a:ahLst/>
            <a:cxnLst/>
            <a:rect l="l" t="t" r="r" b="b"/>
            <a:pathLst>
              <a:path w="13099192" h="5192043">
                <a:moveTo>
                  <a:pt x="0" y="0"/>
                </a:moveTo>
                <a:lnTo>
                  <a:pt x="13099192" y="0"/>
                </a:lnTo>
                <a:lnTo>
                  <a:pt x="13099192" y="5192043"/>
                </a:lnTo>
                <a:lnTo>
                  <a:pt x="0" y="519204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t="-330" b="-330"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9547292" y="3188029"/>
            <a:ext cx="10295656" cy="6743654"/>
          </a:xfrm>
          <a:custGeom>
            <a:avLst/>
            <a:gdLst/>
            <a:ahLst/>
            <a:cxnLst/>
            <a:rect l="l" t="t" r="r" b="b"/>
            <a:pathLst>
              <a:path w="10295656" h="6743654">
                <a:moveTo>
                  <a:pt x="0" y="0"/>
                </a:moveTo>
                <a:lnTo>
                  <a:pt x="10295656" y="0"/>
                </a:lnTo>
                <a:lnTo>
                  <a:pt x="10295656" y="6743654"/>
                </a:lnTo>
                <a:lnTo>
                  <a:pt x="0" y="674365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-30" r="-30"/>
            </a:stretch>
          </a:blipFill>
        </p:spPr>
      </p:sp>
      <p:sp>
        <p:nvSpPr>
          <p:cNvPr id="18" name="TextBox 18"/>
          <p:cNvSpPr txBox="1"/>
          <p:nvPr/>
        </p:nvSpPr>
        <p:spPr>
          <a:xfrm>
            <a:off x="524011" y="3970223"/>
            <a:ext cx="12370359" cy="27401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365"/>
              </a:lnSpc>
            </a:pPr>
            <a:r>
              <a:rPr lang="en-US" sz="4469" b="1" dirty="0">
                <a:solidFill>
                  <a:srgbClr val="00000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  C  </a:t>
            </a:r>
            <a:r>
              <a:rPr lang="en-US" sz="446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I'm in the mountains. </a:t>
            </a:r>
          </a:p>
          <a:p>
            <a:pPr algn="l">
              <a:lnSpc>
                <a:spcPts val="5365"/>
              </a:lnSpc>
            </a:pPr>
            <a:r>
              <a:rPr lang="en-US" sz="446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(9) It's cold but it ........................... (not snow).</a:t>
            </a:r>
          </a:p>
          <a:p>
            <a:pPr algn="l">
              <a:lnSpc>
                <a:spcPts val="5365"/>
              </a:lnSpc>
            </a:pPr>
            <a:r>
              <a:rPr lang="en-US" sz="446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(10) My brother ..................... (climb) a mountain </a:t>
            </a:r>
          </a:p>
          <a:p>
            <a:pPr algn="l">
              <a:lnSpc>
                <a:spcPts val="5365"/>
              </a:lnSpc>
            </a:pPr>
            <a:r>
              <a:rPr lang="en-US" sz="4469" dirty="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and (11) my sister ......................... (ski). </a:t>
            </a:r>
          </a:p>
        </p:txBody>
      </p:sp>
      <p:grpSp>
        <p:nvGrpSpPr>
          <p:cNvPr id="19" name="Group 19"/>
          <p:cNvGrpSpPr/>
          <p:nvPr/>
        </p:nvGrpSpPr>
        <p:grpSpPr>
          <a:xfrm>
            <a:off x="10293929" y="564523"/>
            <a:ext cx="7217296" cy="3562809"/>
            <a:chOff x="0" y="0"/>
            <a:chExt cx="6381335" cy="3150137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6381369" cy="3150108"/>
            </a:xfrm>
            <a:custGeom>
              <a:avLst/>
              <a:gdLst/>
              <a:ahLst/>
              <a:cxnLst/>
              <a:rect l="l" t="t" r="r" b="b"/>
              <a:pathLst>
                <a:path w="6381369" h="3150108">
                  <a:moveTo>
                    <a:pt x="0" y="0"/>
                  </a:moveTo>
                  <a:lnTo>
                    <a:pt x="6381369" y="0"/>
                  </a:lnTo>
                  <a:lnTo>
                    <a:pt x="6381369" y="3150108"/>
                  </a:lnTo>
                  <a:lnTo>
                    <a:pt x="0" y="31501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/>
              <a:stretch>
                <a:fillRect t="-1789" b="-1790"/>
              </a:stretch>
            </a:blipFill>
          </p:spPr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AC9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/>
          <p:cNvSpPr txBox="1"/>
          <p:nvPr/>
        </p:nvSpPr>
        <p:spPr>
          <a:xfrm>
            <a:off x="6377444" y="45492"/>
            <a:ext cx="5673626" cy="11858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12"/>
              </a:lnSpc>
              <a:spcBef>
                <a:spcPct val="0"/>
              </a:spcBef>
            </a:pPr>
            <a:r>
              <a:rPr lang="en-US" sz="6937" b="1">
                <a:solidFill>
                  <a:srgbClr val="E1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Let’s do yoga</a:t>
            </a:r>
          </a:p>
        </p:txBody>
      </p:sp>
      <p:pic>
        <p:nvPicPr>
          <p:cNvPr id="5" name="Рисунок 4">
            <a:hlinkClick r:id="rId2"/>
            <a:extLst>
              <a:ext uri="{FF2B5EF4-FFF2-40B4-BE49-F238E27FC236}">
                <a16:creationId xmlns:a16="http://schemas.microsoft.com/office/drawing/2014/main" id="{404B6955-4384-4E9C-8B02-305AD1930D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2552700"/>
            <a:ext cx="12268200" cy="7301317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E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08567" y="2304503"/>
            <a:ext cx="1874443" cy="1874444"/>
          </a:xfrm>
          <a:custGeom>
            <a:avLst/>
            <a:gdLst/>
            <a:ahLst/>
            <a:cxnLst/>
            <a:rect l="l" t="t" r="r" b="b"/>
            <a:pathLst>
              <a:path w="1874443" h="1874444">
                <a:moveTo>
                  <a:pt x="0" y="0"/>
                </a:moveTo>
                <a:lnTo>
                  <a:pt x="1874443" y="0"/>
                </a:lnTo>
                <a:lnTo>
                  <a:pt x="1874443" y="1874443"/>
                </a:lnTo>
                <a:lnTo>
                  <a:pt x="0" y="187444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262118" y="3298789"/>
            <a:ext cx="10544974" cy="6432434"/>
          </a:xfrm>
          <a:custGeom>
            <a:avLst/>
            <a:gdLst/>
            <a:ahLst/>
            <a:cxnLst/>
            <a:rect l="l" t="t" r="r" b="b"/>
            <a:pathLst>
              <a:path w="10544974" h="6432434">
                <a:moveTo>
                  <a:pt x="0" y="0"/>
                </a:moveTo>
                <a:lnTo>
                  <a:pt x="10544973" y="0"/>
                </a:lnTo>
                <a:lnTo>
                  <a:pt x="10544973" y="6432434"/>
                </a:lnTo>
                <a:lnTo>
                  <a:pt x="0" y="643243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451951" y="309457"/>
            <a:ext cx="14664184" cy="17749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15"/>
              </a:lnSpc>
              <a:spcBef>
                <a:spcPct val="0"/>
              </a:spcBef>
            </a:pPr>
            <a:r>
              <a:rPr lang="en-US" sz="10368" b="1">
                <a:solidFill>
                  <a:srgbClr val="FE6C3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A picture of my family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5996407" y="1922527"/>
            <a:ext cx="6295186" cy="14217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25"/>
              </a:lnSpc>
              <a:spcBef>
                <a:spcPct val="0"/>
              </a:spcBef>
            </a:pPr>
            <a:r>
              <a:rPr lang="en-US" sz="8304" b="1">
                <a:solidFill>
                  <a:srgbClr val="E1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Presentation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12536882"/>
            <a:ext cx="18258312" cy="24344416"/>
          </a:xfrm>
          <a:custGeom>
            <a:avLst/>
            <a:gdLst/>
            <a:ahLst/>
            <a:cxnLst/>
            <a:rect l="l" t="t" r="r" b="b"/>
            <a:pathLst>
              <a:path w="18258312" h="24344416">
                <a:moveTo>
                  <a:pt x="0" y="0"/>
                </a:moveTo>
                <a:lnTo>
                  <a:pt x="18258312" y="0"/>
                </a:lnTo>
                <a:lnTo>
                  <a:pt x="18258312" y="24344415"/>
                </a:lnTo>
                <a:lnTo>
                  <a:pt x="0" y="2434441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4756419" y="75082"/>
            <a:ext cx="8255943" cy="17167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51"/>
              </a:lnSpc>
              <a:spcBef>
                <a:spcPct val="0"/>
              </a:spcBef>
            </a:pPr>
            <a:r>
              <a:rPr lang="en-US" sz="10036" b="1">
                <a:solidFill>
                  <a:srgbClr val="EA871A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At the beach</a:t>
            </a:r>
          </a:p>
        </p:txBody>
      </p:sp>
      <p:sp>
        <p:nvSpPr>
          <p:cNvPr id="4" name="Freeform 4"/>
          <p:cNvSpPr/>
          <p:nvPr/>
        </p:nvSpPr>
        <p:spPr>
          <a:xfrm>
            <a:off x="512697" y="1791818"/>
            <a:ext cx="5923921" cy="5146406"/>
          </a:xfrm>
          <a:custGeom>
            <a:avLst/>
            <a:gdLst/>
            <a:ahLst/>
            <a:cxnLst/>
            <a:rect l="l" t="t" r="r" b="b"/>
            <a:pathLst>
              <a:path w="5923921" h="5146406">
                <a:moveTo>
                  <a:pt x="0" y="0"/>
                </a:moveTo>
                <a:lnTo>
                  <a:pt x="5923921" y="0"/>
                </a:lnTo>
                <a:lnTo>
                  <a:pt x="5923921" y="5146406"/>
                </a:lnTo>
                <a:lnTo>
                  <a:pt x="0" y="514640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522245" y="4432177"/>
            <a:ext cx="5452314" cy="10931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945"/>
              </a:lnSpc>
              <a:spcBef>
                <a:spcPct val="0"/>
              </a:spcBef>
            </a:pPr>
            <a:r>
              <a:rPr lang="en-US" sz="6389" b="1" dirty="0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play volleyball</a:t>
            </a:r>
          </a:p>
        </p:txBody>
      </p:sp>
      <p:sp>
        <p:nvSpPr>
          <p:cNvPr id="6" name="Freeform 6"/>
          <p:cNvSpPr/>
          <p:nvPr/>
        </p:nvSpPr>
        <p:spPr>
          <a:xfrm>
            <a:off x="10588076" y="3635076"/>
            <a:ext cx="7315200" cy="3511296"/>
          </a:xfrm>
          <a:custGeom>
            <a:avLst/>
            <a:gdLst/>
            <a:ahLst/>
            <a:cxnLst/>
            <a:rect l="l" t="t" r="r" b="b"/>
            <a:pathLst>
              <a:path w="7315200" h="3511296">
                <a:moveTo>
                  <a:pt x="0" y="0"/>
                </a:moveTo>
                <a:lnTo>
                  <a:pt x="7315200" y="0"/>
                </a:lnTo>
                <a:lnTo>
                  <a:pt x="7315200" y="3511296"/>
                </a:lnTo>
                <a:lnTo>
                  <a:pt x="0" y="351129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1489662" y="3992039"/>
            <a:ext cx="3369912" cy="1533310"/>
          </a:xfrm>
          <a:custGeom>
            <a:avLst/>
            <a:gdLst/>
            <a:ahLst/>
            <a:cxnLst/>
            <a:rect l="l" t="t" r="r" b="b"/>
            <a:pathLst>
              <a:path w="3369912" h="1533310">
                <a:moveTo>
                  <a:pt x="0" y="0"/>
                </a:moveTo>
                <a:lnTo>
                  <a:pt x="3369912" y="0"/>
                </a:lnTo>
                <a:lnTo>
                  <a:pt x="3369912" y="1533310"/>
                </a:lnTo>
                <a:lnTo>
                  <a:pt x="0" y="153331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3977172" y="4215267"/>
            <a:ext cx="3804775" cy="21266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551"/>
              </a:lnSpc>
              <a:spcBef>
                <a:spcPct val="0"/>
              </a:spcBef>
            </a:pPr>
            <a:r>
              <a:rPr lang="en-US" sz="6108" b="1" dirty="0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swim in the pool</a:t>
            </a:r>
          </a:p>
        </p:txBody>
      </p:sp>
      <p:sp>
        <p:nvSpPr>
          <p:cNvPr id="9" name="Freeform 9"/>
          <p:cNvSpPr/>
          <p:nvPr/>
        </p:nvSpPr>
        <p:spPr>
          <a:xfrm>
            <a:off x="6777604" y="1906470"/>
            <a:ext cx="3233440" cy="2085569"/>
          </a:xfrm>
          <a:custGeom>
            <a:avLst/>
            <a:gdLst/>
            <a:ahLst/>
            <a:cxnLst/>
            <a:rect l="l" t="t" r="r" b="b"/>
            <a:pathLst>
              <a:path w="3233440" h="2085569">
                <a:moveTo>
                  <a:pt x="0" y="0"/>
                </a:moveTo>
                <a:lnTo>
                  <a:pt x="3233440" y="0"/>
                </a:lnTo>
                <a:lnTo>
                  <a:pt x="3233440" y="2085569"/>
                </a:lnTo>
                <a:lnTo>
                  <a:pt x="0" y="208556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8952454" y="2543460"/>
            <a:ext cx="6110152" cy="10916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930"/>
              </a:lnSpc>
              <a:spcBef>
                <a:spcPct val="0"/>
              </a:spcBef>
            </a:pPr>
            <a:r>
              <a:rPr lang="en-US" sz="6379" b="1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swim in the sea</a:t>
            </a:r>
          </a:p>
        </p:txBody>
      </p:sp>
      <p:sp>
        <p:nvSpPr>
          <p:cNvPr id="11" name="Freeform 11"/>
          <p:cNvSpPr/>
          <p:nvPr/>
        </p:nvSpPr>
        <p:spPr>
          <a:xfrm>
            <a:off x="5974559" y="3635076"/>
            <a:ext cx="6032970" cy="5957558"/>
          </a:xfrm>
          <a:custGeom>
            <a:avLst/>
            <a:gdLst/>
            <a:ahLst/>
            <a:cxnLst/>
            <a:rect l="l" t="t" r="r" b="b"/>
            <a:pathLst>
              <a:path w="6032970" h="5957558">
                <a:moveTo>
                  <a:pt x="0" y="0"/>
                </a:moveTo>
                <a:lnTo>
                  <a:pt x="6032971" y="0"/>
                </a:lnTo>
                <a:lnTo>
                  <a:pt x="6032971" y="5957558"/>
                </a:lnTo>
                <a:lnTo>
                  <a:pt x="0" y="595755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6250617" y="8556072"/>
            <a:ext cx="8395060" cy="11341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23"/>
              </a:lnSpc>
              <a:spcBef>
                <a:spcPct val="0"/>
              </a:spcBef>
            </a:pPr>
            <a:r>
              <a:rPr lang="en-US" sz="6659" b="1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fly a kite</a:t>
            </a:r>
          </a:p>
        </p:txBody>
      </p:sp>
      <p:sp>
        <p:nvSpPr>
          <p:cNvPr id="13" name="Freeform 13"/>
          <p:cNvSpPr/>
          <p:nvPr/>
        </p:nvSpPr>
        <p:spPr>
          <a:xfrm>
            <a:off x="2367360" y="6509160"/>
            <a:ext cx="3711230" cy="2990216"/>
          </a:xfrm>
          <a:custGeom>
            <a:avLst/>
            <a:gdLst/>
            <a:ahLst/>
            <a:cxnLst/>
            <a:rect l="l" t="t" r="r" b="b"/>
            <a:pathLst>
              <a:path w="3711230" h="2990216">
                <a:moveTo>
                  <a:pt x="0" y="0"/>
                </a:moveTo>
                <a:lnTo>
                  <a:pt x="3711230" y="0"/>
                </a:lnTo>
                <a:lnTo>
                  <a:pt x="3711230" y="2990216"/>
                </a:lnTo>
                <a:lnTo>
                  <a:pt x="0" y="299021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b="-5030"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-307390" y="7870299"/>
            <a:ext cx="5923921" cy="22263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983"/>
              </a:lnSpc>
              <a:spcBef>
                <a:spcPct val="0"/>
              </a:spcBef>
            </a:pPr>
            <a:r>
              <a:rPr lang="en-US" sz="6416" b="1" dirty="0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make a sandcastle</a:t>
            </a:r>
          </a:p>
        </p:txBody>
      </p:sp>
      <p:sp>
        <p:nvSpPr>
          <p:cNvPr id="15" name="Freeform 15"/>
          <p:cNvSpPr/>
          <p:nvPr/>
        </p:nvSpPr>
        <p:spPr>
          <a:xfrm>
            <a:off x="13872206" y="6521750"/>
            <a:ext cx="2380799" cy="2736550"/>
          </a:xfrm>
          <a:custGeom>
            <a:avLst/>
            <a:gdLst/>
            <a:ahLst/>
            <a:cxnLst/>
            <a:rect l="l" t="t" r="r" b="b"/>
            <a:pathLst>
              <a:path w="2380799" h="2736550">
                <a:moveTo>
                  <a:pt x="0" y="0"/>
                </a:moveTo>
                <a:lnTo>
                  <a:pt x="2380799" y="0"/>
                </a:lnTo>
                <a:lnTo>
                  <a:pt x="2380799" y="2736550"/>
                </a:lnTo>
                <a:lnTo>
                  <a:pt x="0" y="273655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12266999" y="7726563"/>
            <a:ext cx="5874970" cy="9533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93"/>
              </a:lnSpc>
              <a:spcBef>
                <a:spcPct val="0"/>
              </a:spcBef>
            </a:pPr>
            <a:r>
              <a:rPr lang="en-US" sz="5638" b="1">
                <a:solidFill>
                  <a:srgbClr val="00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eat an ice cream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E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74478" y="2637763"/>
            <a:ext cx="16739043" cy="7409305"/>
          </a:xfrm>
          <a:custGeom>
            <a:avLst/>
            <a:gdLst/>
            <a:ahLst/>
            <a:cxnLst/>
            <a:rect l="l" t="t" r="r" b="b"/>
            <a:pathLst>
              <a:path w="16739043" h="7409305">
                <a:moveTo>
                  <a:pt x="0" y="0"/>
                </a:moveTo>
                <a:lnTo>
                  <a:pt x="16739044" y="0"/>
                </a:lnTo>
                <a:lnTo>
                  <a:pt x="16739044" y="7409305"/>
                </a:lnTo>
                <a:lnTo>
                  <a:pt x="0" y="740930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667" r="-675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904597" y="161500"/>
            <a:ext cx="2301868" cy="2287481"/>
          </a:xfrm>
          <a:custGeom>
            <a:avLst/>
            <a:gdLst/>
            <a:ahLst/>
            <a:cxnLst/>
            <a:rect l="l" t="t" r="r" b="b"/>
            <a:pathLst>
              <a:path w="2301868" h="2287481">
                <a:moveTo>
                  <a:pt x="0" y="0"/>
                </a:moveTo>
                <a:lnTo>
                  <a:pt x="2301867" y="0"/>
                </a:lnTo>
                <a:lnTo>
                  <a:pt x="2301867" y="2287481"/>
                </a:lnTo>
                <a:lnTo>
                  <a:pt x="0" y="228748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5486400" y="0"/>
            <a:ext cx="7315200" cy="1810512"/>
          </a:xfrm>
          <a:custGeom>
            <a:avLst/>
            <a:gdLst/>
            <a:ahLst/>
            <a:cxnLst/>
            <a:rect l="l" t="t" r="r" b="b"/>
            <a:pathLst>
              <a:path w="7315200" h="1810512">
                <a:moveTo>
                  <a:pt x="0" y="0"/>
                </a:moveTo>
                <a:lnTo>
                  <a:pt x="7315200" y="0"/>
                </a:lnTo>
                <a:lnTo>
                  <a:pt x="7315200" y="1810512"/>
                </a:lnTo>
                <a:lnTo>
                  <a:pt x="0" y="181051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4671952" y="1319821"/>
            <a:ext cx="9174589" cy="13179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832"/>
              </a:lnSpc>
              <a:spcBef>
                <a:spcPct val="0"/>
              </a:spcBef>
            </a:pPr>
            <a:r>
              <a:rPr lang="en-US" sz="7737" b="1">
                <a:solidFill>
                  <a:srgbClr val="FF3131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AB p.39 ex.5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E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21122" y="587533"/>
            <a:ext cx="2259870" cy="2768600"/>
          </a:xfrm>
          <a:custGeom>
            <a:avLst/>
            <a:gdLst/>
            <a:ahLst/>
            <a:cxnLst/>
            <a:rect l="l" t="t" r="r" b="b"/>
            <a:pathLst>
              <a:path w="2259870" h="2768600">
                <a:moveTo>
                  <a:pt x="0" y="0"/>
                </a:moveTo>
                <a:lnTo>
                  <a:pt x="2259870" y="0"/>
                </a:lnTo>
                <a:lnTo>
                  <a:pt x="2259870" y="2768601"/>
                </a:lnTo>
                <a:lnTo>
                  <a:pt x="0" y="276860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4405384" y="-142875"/>
            <a:ext cx="9174589" cy="13179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832"/>
              </a:lnSpc>
              <a:spcBef>
                <a:spcPct val="0"/>
              </a:spcBef>
            </a:pPr>
            <a:r>
              <a:rPr lang="en-US" sz="7737" b="1">
                <a:solidFill>
                  <a:srgbClr val="FF3131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Let’s practise</a:t>
            </a:r>
          </a:p>
        </p:txBody>
      </p:sp>
      <p:pic>
        <p:nvPicPr>
          <p:cNvPr id="5" name="Рисунок 4">
            <a:hlinkClick r:id="rId4"/>
            <a:extLst>
              <a:ext uri="{FF2B5EF4-FFF2-40B4-BE49-F238E27FC236}">
                <a16:creationId xmlns:a16="http://schemas.microsoft.com/office/drawing/2014/main" id="{8ED5A0C0-82BA-4204-A25D-FE301C6C54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400" y="1638300"/>
            <a:ext cx="13242916" cy="76962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F5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60013" y="7003927"/>
            <a:ext cx="2454302" cy="2530208"/>
          </a:xfrm>
          <a:custGeom>
            <a:avLst/>
            <a:gdLst/>
            <a:ahLst/>
            <a:cxnLst/>
            <a:rect l="l" t="t" r="r" b="b"/>
            <a:pathLst>
              <a:path w="2454302" h="2530208">
                <a:moveTo>
                  <a:pt x="0" y="0"/>
                </a:moveTo>
                <a:lnTo>
                  <a:pt x="2454302" y="0"/>
                </a:lnTo>
                <a:lnTo>
                  <a:pt x="2454302" y="2530208"/>
                </a:lnTo>
                <a:lnTo>
                  <a:pt x="0" y="253020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639286" y="3778014"/>
            <a:ext cx="2916927" cy="2730973"/>
          </a:xfrm>
          <a:custGeom>
            <a:avLst/>
            <a:gdLst/>
            <a:ahLst/>
            <a:cxnLst/>
            <a:rect l="l" t="t" r="r" b="b"/>
            <a:pathLst>
              <a:path w="2916927" h="2730973">
                <a:moveTo>
                  <a:pt x="0" y="0"/>
                </a:moveTo>
                <a:lnTo>
                  <a:pt x="2916927" y="0"/>
                </a:lnTo>
                <a:lnTo>
                  <a:pt x="2916927" y="2730972"/>
                </a:lnTo>
                <a:lnTo>
                  <a:pt x="0" y="273097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831080" y="522291"/>
            <a:ext cx="2883235" cy="3082300"/>
          </a:xfrm>
          <a:custGeom>
            <a:avLst/>
            <a:gdLst/>
            <a:ahLst/>
            <a:cxnLst/>
            <a:rect l="l" t="t" r="r" b="b"/>
            <a:pathLst>
              <a:path w="2883235" h="3082300">
                <a:moveTo>
                  <a:pt x="0" y="0"/>
                </a:moveTo>
                <a:lnTo>
                  <a:pt x="2883235" y="0"/>
                </a:lnTo>
                <a:lnTo>
                  <a:pt x="2883235" y="3082301"/>
                </a:lnTo>
                <a:lnTo>
                  <a:pt x="0" y="308230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3556213" y="1777025"/>
            <a:ext cx="14129742" cy="11858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12"/>
              </a:lnSpc>
              <a:spcBef>
                <a:spcPct val="0"/>
              </a:spcBef>
            </a:pPr>
            <a:r>
              <a:rPr lang="en-US" sz="6937" b="1">
                <a:solidFill>
                  <a:srgbClr val="00BF63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I understand the learning today.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677872" y="3443177"/>
            <a:ext cx="12691318" cy="23162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358"/>
              </a:lnSpc>
            </a:pPr>
            <a:r>
              <a:rPr lang="en-US" sz="6684" b="1" dirty="0">
                <a:solidFill>
                  <a:srgbClr val="F0762C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I don’t completely understand </a:t>
            </a:r>
          </a:p>
          <a:p>
            <a:pPr algn="l">
              <a:lnSpc>
                <a:spcPts val="9358"/>
              </a:lnSpc>
              <a:spcBef>
                <a:spcPct val="0"/>
              </a:spcBef>
            </a:pPr>
            <a:r>
              <a:rPr lang="en-US" sz="6684" b="1" dirty="0">
                <a:solidFill>
                  <a:srgbClr val="F0762C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the learning today.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962400" y="6084961"/>
            <a:ext cx="9346711" cy="417056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1136"/>
              </a:lnSpc>
            </a:pPr>
            <a:r>
              <a:rPr lang="en-US" sz="7954" b="1" dirty="0">
                <a:solidFill>
                  <a:srgbClr val="E1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I don’t understand </a:t>
            </a:r>
          </a:p>
          <a:p>
            <a:pPr algn="ctr">
              <a:lnSpc>
                <a:spcPts val="11136"/>
              </a:lnSpc>
              <a:spcBef>
                <a:spcPct val="0"/>
              </a:spcBef>
            </a:pPr>
            <a:r>
              <a:rPr lang="en-US" sz="7954" b="1" dirty="0">
                <a:solidFill>
                  <a:srgbClr val="E1000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and need some help.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17938" y="-210343"/>
            <a:ext cx="8121862" cy="21207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7372"/>
              </a:lnSpc>
              <a:spcBef>
                <a:spcPct val="0"/>
              </a:spcBef>
            </a:pPr>
            <a:r>
              <a:rPr lang="en-US" sz="12409" b="1" dirty="0">
                <a:solidFill>
                  <a:srgbClr val="9F581D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Reflection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AC9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6602202"/>
            <a:ext cx="18288000" cy="5861615"/>
          </a:xfrm>
          <a:custGeom>
            <a:avLst/>
            <a:gdLst/>
            <a:ahLst/>
            <a:cxnLst/>
            <a:rect l="l" t="t" r="r" b="b"/>
            <a:pathLst>
              <a:path w="18288000" h="5861615">
                <a:moveTo>
                  <a:pt x="0" y="0"/>
                </a:moveTo>
                <a:lnTo>
                  <a:pt x="18288000" y="0"/>
                </a:lnTo>
                <a:lnTo>
                  <a:pt x="18288000" y="5861615"/>
                </a:lnTo>
                <a:lnTo>
                  <a:pt x="0" y="586161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t="-75497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640565" y="753991"/>
            <a:ext cx="15006870" cy="8779019"/>
          </a:xfrm>
          <a:custGeom>
            <a:avLst/>
            <a:gdLst/>
            <a:ahLst/>
            <a:cxnLst/>
            <a:rect l="l" t="t" r="r" b="b"/>
            <a:pathLst>
              <a:path w="15006870" h="8779019">
                <a:moveTo>
                  <a:pt x="0" y="0"/>
                </a:moveTo>
                <a:lnTo>
                  <a:pt x="15006870" y="0"/>
                </a:lnTo>
                <a:lnTo>
                  <a:pt x="15006870" y="8779018"/>
                </a:lnTo>
                <a:lnTo>
                  <a:pt x="0" y="877901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219662" y="1906570"/>
            <a:ext cx="10808262" cy="6268792"/>
          </a:xfrm>
          <a:custGeom>
            <a:avLst/>
            <a:gdLst/>
            <a:ahLst/>
            <a:cxnLst/>
            <a:rect l="l" t="t" r="r" b="b"/>
            <a:pathLst>
              <a:path w="10808262" h="6268792">
                <a:moveTo>
                  <a:pt x="0" y="0"/>
                </a:moveTo>
                <a:lnTo>
                  <a:pt x="10808262" y="0"/>
                </a:lnTo>
                <a:lnTo>
                  <a:pt x="10808262" y="6268791"/>
                </a:lnTo>
                <a:lnTo>
                  <a:pt x="0" y="626879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386970">
            <a:off x="13763003" y="1189001"/>
            <a:ext cx="1948440" cy="2143936"/>
          </a:xfrm>
          <a:custGeom>
            <a:avLst/>
            <a:gdLst/>
            <a:ahLst/>
            <a:cxnLst/>
            <a:rect l="l" t="t" r="r" b="b"/>
            <a:pathLst>
              <a:path w="1948440" h="2143936">
                <a:moveTo>
                  <a:pt x="0" y="0"/>
                </a:moveTo>
                <a:lnTo>
                  <a:pt x="1948440" y="0"/>
                </a:lnTo>
                <a:lnTo>
                  <a:pt x="1948440" y="2143937"/>
                </a:lnTo>
                <a:lnTo>
                  <a:pt x="0" y="214393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3917568" y="6444794"/>
            <a:ext cx="1908122" cy="1908122"/>
          </a:xfrm>
          <a:custGeom>
            <a:avLst/>
            <a:gdLst/>
            <a:ahLst/>
            <a:cxnLst/>
            <a:rect l="l" t="t" r="r" b="b"/>
            <a:pathLst>
              <a:path w="1908122" h="1908122">
                <a:moveTo>
                  <a:pt x="0" y="0"/>
                </a:moveTo>
                <a:lnTo>
                  <a:pt x="1908121" y="0"/>
                </a:lnTo>
                <a:lnTo>
                  <a:pt x="1908121" y="1908122"/>
                </a:lnTo>
                <a:lnTo>
                  <a:pt x="0" y="190812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2072515" y="4656756"/>
            <a:ext cx="2784158" cy="4445762"/>
          </a:xfrm>
          <a:custGeom>
            <a:avLst/>
            <a:gdLst/>
            <a:ahLst/>
            <a:cxnLst/>
            <a:rect l="l" t="t" r="r" b="b"/>
            <a:pathLst>
              <a:path w="2784158" h="4445762">
                <a:moveTo>
                  <a:pt x="0" y="0"/>
                </a:moveTo>
                <a:lnTo>
                  <a:pt x="2784159" y="0"/>
                </a:lnTo>
                <a:lnTo>
                  <a:pt x="2784159" y="4445762"/>
                </a:lnTo>
                <a:lnTo>
                  <a:pt x="0" y="444576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2072515" y="1499524"/>
            <a:ext cx="3015156" cy="3157232"/>
          </a:xfrm>
          <a:custGeom>
            <a:avLst/>
            <a:gdLst/>
            <a:ahLst/>
            <a:cxnLst/>
            <a:rect l="l" t="t" r="r" b="b"/>
            <a:pathLst>
              <a:path w="3015156" h="3157232">
                <a:moveTo>
                  <a:pt x="0" y="0"/>
                </a:moveTo>
                <a:lnTo>
                  <a:pt x="3015157" y="0"/>
                </a:lnTo>
                <a:lnTo>
                  <a:pt x="3015157" y="3157232"/>
                </a:lnTo>
                <a:lnTo>
                  <a:pt x="0" y="315723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4547146" y="3264135"/>
            <a:ext cx="9193709" cy="33367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482"/>
              </a:lnSpc>
            </a:pPr>
            <a:r>
              <a:rPr lang="en-US" sz="9630" b="1">
                <a:solidFill>
                  <a:srgbClr val="FAFAFA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Thank you</a:t>
            </a:r>
          </a:p>
          <a:p>
            <a:pPr algn="ctr">
              <a:lnSpc>
                <a:spcPts val="13482"/>
              </a:lnSpc>
              <a:spcBef>
                <a:spcPct val="0"/>
              </a:spcBef>
            </a:pPr>
            <a:r>
              <a:rPr lang="en-US" sz="9630" b="1">
                <a:solidFill>
                  <a:srgbClr val="FAFAFA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 for the lesson!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7997</TotalTime>
  <Words>330</Words>
  <Application>Microsoft Office PowerPoint</Application>
  <PresentationFormat>Произвольный</PresentationFormat>
  <Paragraphs>66</Paragraphs>
  <Slides>18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8" baseType="lpstr">
      <vt:lpstr>Chewy</vt:lpstr>
      <vt:lpstr>Arial</vt:lpstr>
      <vt:lpstr>Glacial Indifference</vt:lpstr>
      <vt:lpstr>Comic Sans Bold</vt:lpstr>
      <vt:lpstr>Calibri</vt:lpstr>
      <vt:lpstr>League Spartan</vt:lpstr>
      <vt:lpstr>Glacial Indifference Bold</vt:lpstr>
      <vt:lpstr>Dosis Ultra-Bold</vt:lpstr>
      <vt:lpstr>Finger Paint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Fly High 3 Unit 3 Let's go for a walk!</dc:title>
  <dc:creator>user</dc:creator>
  <cp:lastModifiedBy>Яна Пушко</cp:lastModifiedBy>
  <cp:revision>7</cp:revision>
  <dcterms:created xsi:type="dcterms:W3CDTF">2006-08-16T00:00:00Z</dcterms:created>
  <dcterms:modified xsi:type="dcterms:W3CDTF">2025-02-09T11:21:02Z</dcterms:modified>
  <dc:identifier>DAGYZ0kG9zc</dc:identifier>
</cp:coreProperties>
</file>