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38" d="100"/>
          <a:sy n="38" d="100"/>
        </p:scale>
        <p:origin x="72" y="173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5554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5302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0785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3236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6351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6607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263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20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3772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390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6182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44172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04988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49352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67202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5290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43DA6-C80A-4E86-A423-F4DCB0AB18B5}" type="datetimeFigureOut">
              <a:rPr lang="uk-UA" smtClean="0"/>
              <a:t>14.12.2022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0B97C0D-BE36-4B9F-B92A-75FA75E3564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028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60973FB-4950-49C3-8758-A00DB63DE8A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2761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6F701E-97B5-4C3F-8F79-958810DF6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1_5 kar_alfavit">
            <a:hlinkClick r:id="" action="ppaction://media"/>
            <a:extLst>
              <a:ext uri="{FF2B5EF4-FFF2-40B4-BE49-F238E27FC236}">
                <a16:creationId xmlns:a16="http://schemas.microsoft.com/office/drawing/2014/main" id="{9AC7500E-987D-4157-9BDE-27622E9F0023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67338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CBA5D9-A587-4AAD-A06E-061B547EF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8560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 вивчені літери, що містять овал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18BA79A-6FD2-47C9-83B1-C8FD04E42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45974"/>
            <a:ext cx="12192000" cy="601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379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16455E-913C-4871-BCBD-679FE37F0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00480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букв, що містять овал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8DE576-50CD-463E-855C-29BEC4878DF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0480"/>
            <a:ext cx="10261600" cy="5557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7673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94828B-4EE0-4704-AAE8-80A926DFD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706880"/>
          </a:xfrm>
        </p:spPr>
        <p:txBody>
          <a:bodyPr>
            <a:noAutofit/>
          </a:bodyPr>
          <a:lstStyle/>
          <a:p>
            <a:pPr algn="ctr"/>
            <a:r>
              <a:rPr lang="uk-UA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Яка буква «заблукала» й не потрапила на свій листочок?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995EBC-A6DB-46BC-913C-63BD9CBCE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480" y="1869440"/>
            <a:ext cx="3576320" cy="424687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4B5169D-435E-4210-A3A2-5F37EE2BA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000" y="1706880"/>
            <a:ext cx="2763523" cy="440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965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C057D3-9D66-401C-9230-EC2B46047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751432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Напишіть рукописними лише ті букви, що містять овал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2CFD89F-C1AB-4AAD-9F58-52783CEF7B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30399"/>
            <a:ext cx="12192000" cy="4927599"/>
          </a:xfrm>
        </p:spPr>
        <p:txBody>
          <a:bodyPr>
            <a:normAutofit/>
          </a:bodyPr>
          <a:lstStyle/>
          <a:p>
            <a:pPr algn="ctr"/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 м т ф я н о у б а с ю</a:t>
            </a:r>
          </a:p>
          <a:p>
            <a:pPr algn="ctr"/>
            <a:endParaRPr lang="uk-UA" sz="7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B461B6-6C27-415C-9317-ACD25A877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212" y="3210560"/>
            <a:ext cx="2902268" cy="364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5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493AE2-8ED1-46FA-975E-A411EC55B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58239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склади, напишіть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B589C76-2E76-4685-A436-F30C1B4FB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503679"/>
            <a:ext cx="12192000" cy="5354319"/>
          </a:xfrm>
        </p:spPr>
        <p:txBody>
          <a:bodyPr>
            <a:normAutofit/>
          </a:bodyPr>
          <a:lstStyle/>
          <a:p>
            <a:pPr algn="ctr"/>
            <a:endParaRPr lang="uk-UA" sz="7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фа го </a:t>
            </a:r>
            <a:r>
              <a:rPr lang="uk-UA" sz="7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</a:t>
            </a:r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7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</a:t>
            </a:r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7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</a:t>
            </a:r>
            <a:endParaRPr lang="uk-UA" sz="7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4A56FC-A496-4812-928D-0C60FDC857D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6239"/>
            <a:ext cx="3190240" cy="36880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8910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7E750C-A25B-46DA-9E57-18BC098D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58239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166994F-D7F1-440B-9433-1364942D20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381759"/>
            <a:ext cx="12192000" cy="5476239"/>
          </a:xfrm>
        </p:spPr>
        <p:txBody>
          <a:bodyPr>
            <a:normAutofit/>
          </a:bodyPr>
          <a:lstStyle/>
          <a:p>
            <a:r>
              <a:rPr lang="uk-UA" sz="6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брати через дорогу живуть</a:t>
            </a:r>
          </a:p>
          <a:p>
            <a:r>
              <a:rPr lang="uk-UA" sz="6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ніколи в гості один до одного не ходять.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91D67CE-E63C-473E-AE7B-5A8FEBE05FB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429000"/>
            <a:ext cx="2987040" cy="34289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2287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1B76D3-1142-418D-B2FA-32B0FCE47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очі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0B0AA3D-0E4F-4C96-AD2D-22786EA95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068" y="2867025"/>
            <a:ext cx="5791200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10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06CE00-9798-43FF-86FC-FD6883189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39519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CF0312B-9AB7-4DAA-9DFB-FFB68E05D8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483359"/>
            <a:ext cx="12192000" cy="5374639"/>
          </a:xfrm>
        </p:spPr>
        <p:txBody>
          <a:bodyPr>
            <a:normAutofit lnSpcReduction="10000"/>
          </a:bodyPr>
          <a:lstStyle/>
          <a:p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Здавна людям помагає,</a:t>
            </a:r>
          </a:p>
          <a:p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Довгий хвіст і гриву має,</a:t>
            </a:r>
          </a:p>
          <a:p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Любить сіно пожувати,</a:t>
            </a:r>
          </a:p>
          <a:p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«І-го-го!» – ірже завзято,</a:t>
            </a:r>
          </a:p>
          <a:p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 не відає про лінь,</a:t>
            </a:r>
          </a:p>
          <a:p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працює в полі … </a:t>
            </a:r>
          </a:p>
          <a:p>
            <a:endParaRPr lang="uk-UA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EDAF90-D2C2-4983-8E70-66753A655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120" y="1808480"/>
            <a:ext cx="2987040" cy="4043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6152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ECC141-B9DC-4698-94D6-50CD6AFAA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463040"/>
          </a:xfrm>
        </p:spPr>
        <p:txBody>
          <a:bodyPr>
            <a:normAutofit/>
          </a:bodyPr>
          <a:lstStyle/>
          <a:p>
            <a:pPr algn="ctr"/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кінь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5C817AF-B932-4384-A62E-911163485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12" y="2113280"/>
            <a:ext cx="8596668" cy="474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489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90C84F-5163-4655-AA1C-0CC5827BD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0151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56FE1FB-3A75-4222-BE98-C10B87284A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808479"/>
            <a:ext cx="12192000" cy="5049519"/>
          </a:xfrm>
        </p:spPr>
        <p:txBody>
          <a:bodyPr>
            <a:normAutofit/>
          </a:bodyPr>
          <a:lstStyle/>
          <a:p>
            <a:r>
              <a:rPr lang="uk-UA" sz="6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Стоїть при дорозі на одній нозі.</a:t>
            </a:r>
          </a:p>
          <a:p>
            <a:r>
              <a:rPr lang="uk-UA" sz="6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Шапочку має, </a:t>
            </a:r>
          </a:p>
          <a:p>
            <a:r>
              <a:rPr lang="uk-UA" sz="6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нікого не вітає.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0A851C8-A76A-4477-90D8-C36D2D5EC55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2814318"/>
            <a:ext cx="2743200" cy="4043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1193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918009-3002-4D84-A2DB-95E6D0021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гриб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F364C3-78EA-4F4B-BAAD-D0CFC9F6E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5840" y="2664460"/>
            <a:ext cx="6238240" cy="419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698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C918F7-680F-488B-B346-865B5D427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41120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Ребус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1DB7E0-8116-4854-9007-B4FD4AEB6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440" y="2499360"/>
            <a:ext cx="3637280" cy="22961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3B9C4F-EFAC-4EF1-87FA-83ECB80999D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341120"/>
            <a:ext cx="3178002" cy="4206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1819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E560BE-2F3F-4DAE-A93D-CB65AC4AF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39519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Тлумачний словничок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9726496-437B-4BFA-A47C-088B6F609C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808479"/>
            <a:ext cx="12192000" cy="5049519"/>
          </a:xfrm>
        </p:spPr>
        <p:txBody>
          <a:bodyPr>
            <a:normAutofit/>
          </a:bodyPr>
          <a:lstStyle/>
          <a:p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АРФА – струнний музичний</a:t>
            </a:r>
          </a:p>
          <a:p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інструмент.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A044807-225C-4CA9-B2DC-F56695A2F4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4682" y="2739707"/>
            <a:ext cx="2733675" cy="411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857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BDC44D-D6F9-474E-8763-0E2F650B8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0151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навпаки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56D3AE6-DF03-4427-9FEC-6347A5D43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727199"/>
            <a:ext cx="12192000" cy="5130799"/>
          </a:xfrm>
        </p:spPr>
        <p:txBody>
          <a:bodyPr>
            <a:normAutofit/>
          </a:bodyPr>
          <a:lstStyle/>
          <a:p>
            <a:pPr algn="r"/>
            <a:endParaRPr lang="uk-UA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7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чюлк</a:t>
            </a:r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7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агню</a:t>
            </a:r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7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тюлас</a:t>
            </a:r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9406657-FE8F-41C8-B7B6-ABC079C8AD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560" y="1727198"/>
            <a:ext cx="2946400" cy="4572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3389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C08392-E6AF-4642-975B-810EB6CF2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855200" cy="3149600"/>
          </a:xfrm>
        </p:spPr>
        <p:txBody>
          <a:bodyPr>
            <a:normAutofit fontScale="90000"/>
          </a:bodyPr>
          <a:lstStyle/>
          <a:p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Яке слово зайве?</a:t>
            </a:r>
            <a:b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   юнга   салют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737243A-2B29-4157-9C2E-65A76D05A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9677" y="1260793"/>
            <a:ext cx="2763523" cy="440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60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EFA326-E784-47E8-92A8-B79FDD62B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0151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Поширте</a:t>
            </a:r>
            <a:r>
              <a:rPr lang="uk-UA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речення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EF28236-7D28-445E-A58B-550DA3F7B2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808480"/>
            <a:ext cx="9274003" cy="4067048"/>
          </a:xfrm>
        </p:spPr>
        <p:txBody>
          <a:bodyPr>
            <a:normAutofit/>
          </a:bodyPr>
          <a:lstStyle/>
          <a:p>
            <a:endParaRPr lang="uk-UA" sz="7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7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Юнга плаває.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52053F3-F30C-43C3-8EC9-14ADB5F3A94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1666240"/>
            <a:ext cx="2954483" cy="4209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891604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202</TotalTime>
  <Words>154</Words>
  <Application>Microsoft Office PowerPoint</Application>
  <PresentationFormat>Широкий екран</PresentationFormat>
  <Paragraphs>36</Paragraphs>
  <Slides>18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3" baseType="lpstr">
      <vt:lpstr>Arial</vt:lpstr>
      <vt:lpstr>Times New Roman</vt:lpstr>
      <vt:lpstr>Trebuchet MS</vt:lpstr>
      <vt:lpstr>Wingdings 3</vt:lpstr>
      <vt:lpstr>Грань</vt:lpstr>
      <vt:lpstr>Презентація PowerPoint</vt:lpstr>
      <vt:lpstr>Презентація PowerPoint</vt:lpstr>
      <vt:lpstr>Назвіть вивчені літери, що містять овал</vt:lpstr>
      <vt:lpstr>Письмо букв, що містять овал</vt:lpstr>
      <vt:lpstr>Яка буква «заблукала» й не потрапила на свій листочок?</vt:lpstr>
      <vt:lpstr>Напишіть рукописними лише ті букви, що містять овал</vt:lpstr>
      <vt:lpstr>Прочитайте склади, напишіть</vt:lpstr>
      <vt:lpstr>Загадка</vt:lpstr>
      <vt:lpstr>очі</vt:lpstr>
      <vt:lpstr>Загадка</vt:lpstr>
      <vt:lpstr>кінь</vt:lpstr>
      <vt:lpstr>Загадка</vt:lpstr>
      <vt:lpstr>гриб</vt:lpstr>
      <vt:lpstr>Ребус</vt:lpstr>
      <vt:lpstr>Тлумачний словничок</vt:lpstr>
      <vt:lpstr>Прочитайте навпаки</vt:lpstr>
      <vt:lpstr>Яке слово зайве?   ключ   юнга   салют  </vt:lpstr>
      <vt:lpstr>Поширте речення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Наташа Коротких</dc:creator>
  <cp:lastModifiedBy>Наташа Коротких</cp:lastModifiedBy>
  <cp:revision>18</cp:revision>
  <dcterms:created xsi:type="dcterms:W3CDTF">2022-12-04T18:07:32Z</dcterms:created>
  <dcterms:modified xsi:type="dcterms:W3CDTF">2022-12-14T22:14:19Z</dcterms:modified>
</cp:coreProperties>
</file>