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  <p:sldMasterId id="2147483747" r:id="rId2"/>
    <p:sldMasterId id="2147483831" r:id="rId3"/>
  </p:sldMasterIdLst>
  <p:notesMasterIdLst>
    <p:notesMasterId r:id="rId23"/>
  </p:notesMasterIdLst>
  <p:sldIdLst>
    <p:sldId id="257" r:id="rId4"/>
    <p:sldId id="551" r:id="rId5"/>
    <p:sldId id="560" r:id="rId6"/>
    <p:sldId id="266" r:id="rId7"/>
    <p:sldId id="562" r:id="rId8"/>
    <p:sldId id="563" r:id="rId9"/>
    <p:sldId id="564" r:id="rId10"/>
    <p:sldId id="565" r:id="rId11"/>
    <p:sldId id="566" r:id="rId12"/>
    <p:sldId id="555" r:id="rId13"/>
    <p:sldId id="561" r:id="rId14"/>
    <p:sldId id="559" r:id="rId15"/>
    <p:sldId id="567" r:id="rId16"/>
    <p:sldId id="568" r:id="rId17"/>
    <p:sldId id="549" r:id="rId18"/>
    <p:sldId id="553" r:id="rId19"/>
    <p:sldId id="557" r:id="rId20"/>
    <p:sldId id="558" r:id="rId21"/>
    <p:sldId id="30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9933"/>
    <a:srgbClr val="009999"/>
    <a:srgbClr val="006600"/>
    <a:srgbClr val="FF6600"/>
    <a:srgbClr val="993300"/>
    <a:srgbClr val="FF9900"/>
    <a:srgbClr val="00CC66"/>
    <a:srgbClr val="009900"/>
    <a:srgbClr val="FF3399"/>
    <a:srgbClr val="99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8" autoAdjust="0"/>
    <p:restoredTop sz="94660"/>
  </p:normalViewPr>
  <p:slideViewPr>
    <p:cSldViewPr>
      <p:cViewPr>
        <p:scale>
          <a:sx n="92" d="100"/>
          <a:sy n="92" d="100"/>
        </p:scale>
        <p:origin x="-2100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E1C480-6258-40A9-8A76-1B15D1EA666E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D667104-3F78-4ED8-8A5D-600538E31E24}">
      <dgm:prSet phldrT="[Текст]"/>
      <dgm:spPr/>
      <dgm:t>
        <a:bodyPr/>
        <a:lstStyle/>
        <a:p>
          <a:r>
            <a:rPr lang="uk-UA" b="1" dirty="0" smtClean="0">
              <a:solidFill>
                <a:schemeClr val="bg1"/>
              </a:solidFill>
            </a:rPr>
            <a:t>Звуки</a:t>
          </a:r>
          <a:endParaRPr lang="ru-RU" dirty="0">
            <a:solidFill>
              <a:schemeClr val="bg1"/>
            </a:solidFill>
          </a:endParaRPr>
        </a:p>
      </dgm:t>
    </dgm:pt>
    <dgm:pt modelId="{871F7A0D-99ED-4DCB-8FFC-20EC095C8614}" type="parTrans" cxnId="{FF91DF56-EA48-4F8D-97A7-9808875B79C5}">
      <dgm:prSet/>
      <dgm:spPr/>
      <dgm:t>
        <a:bodyPr/>
        <a:lstStyle/>
        <a:p>
          <a:endParaRPr lang="ru-RU"/>
        </a:p>
      </dgm:t>
    </dgm:pt>
    <dgm:pt modelId="{C5796E04-6D77-458F-8892-CA905BCB7B60}" type="sibTrans" cxnId="{FF91DF56-EA48-4F8D-97A7-9808875B79C5}">
      <dgm:prSet/>
      <dgm:spPr/>
      <dgm:t>
        <a:bodyPr/>
        <a:lstStyle/>
        <a:p>
          <a:endParaRPr lang="ru-RU"/>
        </a:p>
      </dgm:t>
    </dgm:pt>
    <dgm:pt modelId="{CF2C3AF9-F0B3-4B9C-8416-8F52E405920C}">
      <dgm:prSet phldrT="[Текст]"/>
      <dgm:spPr/>
      <dgm:t>
        <a:bodyPr/>
        <a:lstStyle/>
        <a:p>
          <a:r>
            <a:rPr lang="ru-RU" dirty="0" err="1" smtClean="0"/>
            <a:t>голосні</a:t>
          </a:r>
          <a:endParaRPr lang="ru-RU" dirty="0"/>
        </a:p>
      </dgm:t>
    </dgm:pt>
    <dgm:pt modelId="{E2F28106-B6A0-4093-A0B0-9EB8F625733A}" type="parTrans" cxnId="{E9562D88-787C-46A1-8FA9-4C69851E68BD}">
      <dgm:prSet/>
      <dgm:spPr/>
      <dgm:t>
        <a:bodyPr/>
        <a:lstStyle/>
        <a:p>
          <a:endParaRPr lang="ru-RU"/>
        </a:p>
      </dgm:t>
    </dgm:pt>
    <dgm:pt modelId="{8B83CF3C-46F0-4873-A098-8F0653A24D45}" type="sibTrans" cxnId="{E9562D88-787C-46A1-8FA9-4C69851E68BD}">
      <dgm:prSet/>
      <dgm:spPr/>
      <dgm:t>
        <a:bodyPr/>
        <a:lstStyle/>
        <a:p>
          <a:endParaRPr lang="ru-RU"/>
        </a:p>
      </dgm:t>
    </dgm:pt>
    <dgm:pt modelId="{06A61436-FBBF-4BDE-B490-5F91E787AB5A}">
      <dgm:prSet phldrT="[Текст]"/>
      <dgm:spPr/>
      <dgm:t>
        <a:bodyPr/>
        <a:lstStyle/>
        <a:p>
          <a:r>
            <a:rPr lang="ru-RU" dirty="0" err="1" smtClean="0"/>
            <a:t>дзвінкі</a:t>
          </a:r>
          <a:endParaRPr lang="ru-RU" dirty="0"/>
        </a:p>
      </dgm:t>
    </dgm:pt>
    <dgm:pt modelId="{F513BAEF-38F5-4B30-BB1A-D21A7903A57E}" type="parTrans" cxnId="{66568200-288E-4597-9509-24B9490C927C}">
      <dgm:prSet/>
      <dgm:spPr/>
      <dgm:t>
        <a:bodyPr/>
        <a:lstStyle/>
        <a:p>
          <a:endParaRPr lang="ru-RU"/>
        </a:p>
      </dgm:t>
    </dgm:pt>
    <dgm:pt modelId="{4B1B9C85-8480-4C15-9F7B-F4255E87CC65}" type="sibTrans" cxnId="{66568200-288E-4597-9509-24B9490C927C}">
      <dgm:prSet/>
      <dgm:spPr/>
      <dgm:t>
        <a:bodyPr/>
        <a:lstStyle/>
        <a:p>
          <a:endParaRPr lang="ru-RU"/>
        </a:p>
      </dgm:t>
    </dgm:pt>
    <dgm:pt modelId="{45935010-3D54-4F8E-A39B-B916ACE5D5CA}">
      <dgm:prSet phldrT="[Текст]"/>
      <dgm:spPr/>
      <dgm:t>
        <a:bodyPr/>
        <a:lstStyle/>
        <a:p>
          <a:r>
            <a:rPr lang="ru-RU" dirty="0" err="1" smtClean="0"/>
            <a:t>глухі</a:t>
          </a:r>
          <a:endParaRPr lang="ru-RU" dirty="0"/>
        </a:p>
      </dgm:t>
    </dgm:pt>
    <dgm:pt modelId="{4DF845DC-7265-4C04-88B1-F29ACB4180FD}" type="parTrans" cxnId="{45BE147C-8C2E-4CD7-B242-E56F23F55344}">
      <dgm:prSet/>
      <dgm:spPr/>
      <dgm:t>
        <a:bodyPr/>
        <a:lstStyle/>
        <a:p>
          <a:endParaRPr lang="ru-RU"/>
        </a:p>
      </dgm:t>
    </dgm:pt>
    <dgm:pt modelId="{9556AC9E-2063-4F02-8694-8149BBB03CB5}" type="sibTrans" cxnId="{45BE147C-8C2E-4CD7-B242-E56F23F55344}">
      <dgm:prSet/>
      <dgm:spPr/>
      <dgm:t>
        <a:bodyPr/>
        <a:lstStyle/>
        <a:p>
          <a:endParaRPr lang="ru-RU"/>
        </a:p>
      </dgm:t>
    </dgm:pt>
    <dgm:pt modelId="{A024328F-9B5C-4FAE-B6DF-7A8D74608FE3}">
      <dgm:prSet phldrT="[Текст]"/>
      <dgm:spPr/>
      <dgm:t>
        <a:bodyPr/>
        <a:lstStyle/>
        <a:p>
          <a:r>
            <a:rPr lang="ru-RU" dirty="0" err="1" smtClean="0"/>
            <a:t>ненаголошені</a:t>
          </a:r>
          <a:endParaRPr lang="ru-RU" dirty="0"/>
        </a:p>
      </dgm:t>
    </dgm:pt>
    <dgm:pt modelId="{83414E61-D55D-47C7-83D4-44106CD20E55}" type="parTrans" cxnId="{65F84A14-7F24-468E-A13E-85294CBF2F92}">
      <dgm:prSet/>
      <dgm:spPr/>
      <dgm:t>
        <a:bodyPr/>
        <a:lstStyle/>
        <a:p>
          <a:endParaRPr lang="ru-RU"/>
        </a:p>
      </dgm:t>
    </dgm:pt>
    <dgm:pt modelId="{3A9D76CF-53CC-403D-A102-1B2B51BFB813}" type="sibTrans" cxnId="{65F84A14-7F24-468E-A13E-85294CBF2F92}">
      <dgm:prSet/>
      <dgm:spPr/>
      <dgm:t>
        <a:bodyPr/>
        <a:lstStyle/>
        <a:p>
          <a:endParaRPr lang="ru-RU"/>
        </a:p>
      </dgm:t>
    </dgm:pt>
    <dgm:pt modelId="{70F5ABA9-ABA5-4A9F-9D31-5739C5FDE2D3}">
      <dgm:prSet/>
      <dgm:spPr/>
      <dgm:t>
        <a:bodyPr/>
        <a:lstStyle/>
        <a:p>
          <a:r>
            <a:rPr lang="ru-RU" dirty="0" err="1" smtClean="0"/>
            <a:t>наголошені</a:t>
          </a:r>
          <a:endParaRPr lang="ru-RU" dirty="0"/>
        </a:p>
      </dgm:t>
    </dgm:pt>
    <dgm:pt modelId="{E0E8C09F-ADCC-492E-9617-39803143F5F2}" type="parTrans" cxnId="{EE6FD50F-F99D-428B-B152-959806821945}">
      <dgm:prSet/>
      <dgm:spPr/>
      <dgm:t>
        <a:bodyPr/>
        <a:lstStyle/>
        <a:p>
          <a:endParaRPr lang="ru-RU"/>
        </a:p>
      </dgm:t>
    </dgm:pt>
    <dgm:pt modelId="{9689A061-3460-4B0F-838E-F5C7D65AD547}" type="sibTrans" cxnId="{EE6FD50F-F99D-428B-B152-959806821945}">
      <dgm:prSet/>
      <dgm:spPr/>
      <dgm:t>
        <a:bodyPr/>
        <a:lstStyle/>
        <a:p>
          <a:endParaRPr lang="ru-RU"/>
        </a:p>
      </dgm:t>
    </dgm:pt>
    <dgm:pt modelId="{CC309C4F-D06E-4262-9214-64C09FC40ECD}">
      <dgm:prSet/>
      <dgm:spPr/>
      <dgm:t>
        <a:bodyPr/>
        <a:lstStyle/>
        <a:p>
          <a:r>
            <a:rPr lang="ru-RU" dirty="0" err="1" smtClean="0"/>
            <a:t>приголосні</a:t>
          </a:r>
          <a:endParaRPr lang="ru-RU" dirty="0"/>
        </a:p>
      </dgm:t>
    </dgm:pt>
    <dgm:pt modelId="{A3C931F5-695C-4629-AE58-FFD382561A28}" type="parTrans" cxnId="{C4C8BADA-AB41-4CF2-BE3A-BA6AB9324FE1}">
      <dgm:prSet/>
      <dgm:spPr/>
      <dgm:t>
        <a:bodyPr/>
        <a:lstStyle/>
        <a:p>
          <a:endParaRPr lang="ru-RU"/>
        </a:p>
      </dgm:t>
    </dgm:pt>
    <dgm:pt modelId="{3C3BFBFD-C9F4-4694-AFF0-B8E5128AF98B}" type="sibTrans" cxnId="{C4C8BADA-AB41-4CF2-BE3A-BA6AB9324FE1}">
      <dgm:prSet/>
      <dgm:spPr/>
      <dgm:t>
        <a:bodyPr/>
        <a:lstStyle/>
        <a:p>
          <a:endParaRPr lang="ru-RU"/>
        </a:p>
      </dgm:t>
    </dgm:pt>
    <dgm:pt modelId="{59C6A361-6CF8-4E73-92B4-140A50F6C774}" type="pres">
      <dgm:prSet presAssocID="{BBE1C480-6258-40A9-8A76-1B15D1EA666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88A735-08B6-48C4-969A-83A0367B1861}" type="pres">
      <dgm:prSet presAssocID="{AD667104-3F78-4ED8-8A5D-600538E31E24}" presName="centerShape" presStyleLbl="node0" presStyleIdx="0" presStyleCnt="1"/>
      <dgm:spPr/>
      <dgm:t>
        <a:bodyPr/>
        <a:lstStyle/>
        <a:p>
          <a:endParaRPr lang="ru-RU"/>
        </a:p>
      </dgm:t>
    </dgm:pt>
    <dgm:pt modelId="{AB458301-843E-4FC3-8B32-F798FF544DB7}" type="pres">
      <dgm:prSet presAssocID="{E2F28106-B6A0-4093-A0B0-9EB8F625733A}" presName="parTrans" presStyleLbl="sibTrans2D1" presStyleIdx="0" presStyleCnt="6"/>
      <dgm:spPr/>
      <dgm:t>
        <a:bodyPr/>
        <a:lstStyle/>
        <a:p>
          <a:endParaRPr lang="ru-RU"/>
        </a:p>
      </dgm:t>
    </dgm:pt>
    <dgm:pt modelId="{1E7215B8-6D1F-42BA-B478-2B640BBC95D8}" type="pres">
      <dgm:prSet presAssocID="{E2F28106-B6A0-4093-A0B0-9EB8F625733A}" presName="connectorText" presStyleLbl="sibTrans2D1" presStyleIdx="0" presStyleCnt="6"/>
      <dgm:spPr/>
      <dgm:t>
        <a:bodyPr/>
        <a:lstStyle/>
        <a:p>
          <a:endParaRPr lang="ru-RU"/>
        </a:p>
      </dgm:t>
    </dgm:pt>
    <dgm:pt modelId="{CF4AC659-804E-4DD5-95DE-CEB4D9799125}" type="pres">
      <dgm:prSet presAssocID="{CF2C3AF9-F0B3-4B9C-8416-8F52E405920C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ED36E6-4064-4242-90E1-3D1D5946D59E}" type="pres">
      <dgm:prSet presAssocID="{F513BAEF-38F5-4B30-BB1A-D21A7903A57E}" presName="parTrans" presStyleLbl="sibTrans2D1" presStyleIdx="1" presStyleCnt="6"/>
      <dgm:spPr/>
      <dgm:t>
        <a:bodyPr/>
        <a:lstStyle/>
        <a:p>
          <a:endParaRPr lang="ru-RU"/>
        </a:p>
      </dgm:t>
    </dgm:pt>
    <dgm:pt modelId="{123B6FDE-267F-41F7-9BF5-B960D38FF24B}" type="pres">
      <dgm:prSet presAssocID="{F513BAEF-38F5-4B30-BB1A-D21A7903A57E}" presName="connectorText" presStyleLbl="sibTrans2D1" presStyleIdx="1" presStyleCnt="6"/>
      <dgm:spPr/>
      <dgm:t>
        <a:bodyPr/>
        <a:lstStyle/>
        <a:p>
          <a:endParaRPr lang="ru-RU"/>
        </a:p>
      </dgm:t>
    </dgm:pt>
    <dgm:pt modelId="{B0705D20-4E11-4B61-A3EC-9D142C3A8134}" type="pres">
      <dgm:prSet presAssocID="{06A61436-FBBF-4BDE-B490-5F91E787AB5A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A3D72E-CA13-4493-82B6-A1647D7CCE79}" type="pres">
      <dgm:prSet presAssocID="{4DF845DC-7265-4C04-88B1-F29ACB4180FD}" presName="parTrans" presStyleLbl="sibTrans2D1" presStyleIdx="2" presStyleCnt="6"/>
      <dgm:spPr/>
      <dgm:t>
        <a:bodyPr/>
        <a:lstStyle/>
        <a:p>
          <a:endParaRPr lang="ru-RU"/>
        </a:p>
      </dgm:t>
    </dgm:pt>
    <dgm:pt modelId="{92692465-D62C-4816-9CCF-641D331EA65D}" type="pres">
      <dgm:prSet presAssocID="{4DF845DC-7265-4C04-88B1-F29ACB4180FD}" presName="connectorText" presStyleLbl="sibTrans2D1" presStyleIdx="2" presStyleCnt="6"/>
      <dgm:spPr/>
      <dgm:t>
        <a:bodyPr/>
        <a:lstStyle/>
        <a:p>
          <a:endParaRPr lang="ru-RU"/>
        </a:p>
      </dgm:t>
    </dgm:pt>
    <dgm:pt modelId="{888E3888-1FA0-4A4F-B226-8B58B6DA1DD5}" type="pres">
      <dgm:prSet presAssocID="{45935010-3D54-4F8E-A39B-B916ACE5D5CA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FB4CEC-EAAB-4CA5-9DD2-256596DDC760}" type="pres">
      <dgm:prSet presAssocID="{83414E61-D55D-47C7-83D4-44106CD20E55}" presName="parTrans" presStyleLbl="sibTrans2D1" presStyleIdx="3" presStyleCnt="6"/>
      <dgm:spPr/>
      <dgm:t>
        <a:bodyPr/>
        <a:lstStyle/>
        <a:p>
          <a:endParaRPr lang="ru-RU"/>
        </a:p>
      </dgm:t>
    </dgm:pt>
    <dgm:pt modelId="{0009AA3C-4E9A-4E18-9F3A-019153B954F7}" type="pres">
      <dgm:prSet presAssocID="{83414E61-D55D-47C7-83D4-44106CD20E55}" presName="connectorText" presStyleLbl="sibTrans2D1" presStyleIdx="3" presStyleCnt="6"/>
      <dgm:spPr/>
      <dgm:t>
        <a:bodyPr/>
        <a:lstStyle/>
        <a:p>
          <a:endParaRPr lang="ru-RU"/>
        </a:p>
      </dgm:t>
    </dgm:pt>
    <dgm:pt modelId="{12831755-A181-4E0E-B49D-546380A41095}" type="pres">
      <dgm:prSet presAssocID="{A024328F-9B5C-4FAE-B6DF-7A8D74608FE3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6A432F-A9E6-4EEC-B3EB-776540BD62D7}" type="pres">
      <dgm:prSet presAssocID="{E0E8C09F-ADCC-492E-9617-39803143F5F2}" presName="parTrans" presStyleLbl="sibTrans2D1" presStyleIdx="4" presStyleCnt="6"/>
      <dgm:spPr/>
      <dgm:t>
        <a:bodyPr/>
        <a:lstStyle/>
        <a:p>
          <a:endParaRPr lang="ru-RU"/>
        </a:p>
      </dgm:t>
    </dgm:pt>
    <dgm:pt modelId="{A9DA05AB-36BB-422C-829F-D1287FFFE119}" type="pres">
      <dgm:prSet presAssocID="{E0E8C09F-ADCC-492E-9617-39803143F5F2}" presName="connectorText" presStyleLbl="sibTrans2D1" presStyleIdx="4" presStyleCnt="6"/>
      <dgm:spPr/>
      <dgm:t>
        <a:bodyPr/>
        <a:lstStyle/>
        <a:p>
          <a:endParaRPr lang="ru-RU"/>
        </a:p>
      </dgm:t>
    </dgm:pt>
    <dgm:pt modelId="{0C1717B8-810C-4514-B8E7-2581C764B998}" type="pres">
      <dgm:prSet presAssocID="{70F5ABA9-ABA5-4A9F-9D31-5739C5FDE2D3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7E6EC4-305F-4E20-A7F3-8020A37A4266}" type="pres">
      <dgm:prSet presAssocID="{A3C931F5-695C-4629-AE58-FFD382561A28}" presName="parTrans" presStyleLbl="sibTrans2D1" presStyleIdx="5" presStyleCnt="6"/>
      <dgm:spPr/>
      <dgm:t>
        <a:bodyPr/>
        <a:lstStyle/>
        <a:p>
          <a:endParaRPr lang="ru-RU"/>
        </a:p>
      </dgm:t>
    </dgm:pt>
    <dgm:pt modelId="{B6A52B37-8C56-426E-BDD9-419DE5444942}" type="pres">
      <dgm:prSet presAssocID="{A3C931F5-695C-4629-AE58-FFD382561A28}" presName="connectorText" presStyleLbl="sibTrans2D1" presStyleIdx="5" presStyleCnt="6"/>
      <dgm:spPr/>
      <dgm:t>
        <a:bodyPr/>
        <a:lstStyle/>
        <a:p>
          <a:endParaRPr lang="ru-RU"/>
        </a:p>
      </dgm:t>
    </dgm:pt>
    <dgm:pt modelId="{316E4D27-2FE4-4360-8A7D-1CB82E26362C}" type="pres">
      <dgm:prSet presAssocID="{CC309C4F-D06E-4262-9214-64C09FC40ECD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D37760D-915E-4559-82E2-40FF09E62530}" type="presOf" srcId="{45935010-3D54-4F8E-A39B-B916ACE5D5CA}" destId="{888E3888-1FA0-4A4F-B226-8B58B6DA1DD5}" srcOrd="0" destOrd="0" presId="urn:microsoft.com/office/officeart/2005/8/layout/radial5"/>
    <dgm:cxn modelId="{7B6C46E4-0DB2-4972-B9E1-8FB9100DF53F}" type="presOf" srcId="{4DF845DC-7265-4C04-88B1-F29ACB4180FD}" destId="{BBA3D72E-CA13-4493-82B6-A1647D7CCE79}" srcOrd="0" destOrd="0" presId="urn:microsoft.com/office/officeart/2005/8/layout/radial5"/>
    <dgm:cxn modelId="{D968E8A9-4200-44EA-9DED-0740C8B7DBC6}" type="presOf" srcId="{70F5ABA9-ABA5-4A9F-9D31-5739C5FDE2D3}" destId="{0C1717B8-810C-4514-B8E7-2581C764B998}" srcOrd="0" destOrd="0" presId="urn:microsoft.com/office/officeart/2005/8/layout/radial5"/>
    <dgm:cxn modelId="{0CA758BD-05B9-45F2-B1E8-47612B23395C}" type="presOf" srcId="{CC309C4F-D06E-4262-9214-64C09FC40ECD}" destId="{316E4D27-2FE4-4360-8A7D-1CB82E26362C}" srcOrd="0" destOrd="0" presId="urn:microsoft.com/office/officeart/2005/8/layout/radial5"/>
    <dgm:cxn modelId="{38977B50-F16E-40D3-A73A-B94323C4969F}" type="presOf" srcId="{E2F28106-B6A0-4093-A0B0-9EB8F625733A}" destId="{1E7215B8-6D1F-42BA-B478-2B640BBC95D8}" srcOrd="1" destOrd="0" presId="urn:microsoft.com/office/officeart/2005/8/layout/radial5"/>
    <dgm:cxn modelId="{CD1BFE63-099E-48F5-A381-D3933CA65685}" type="presOf" srcId="{CF2C3AF9-F0B3-4B9C-8416-8F52E405920C}" destId="{CF4AC659-804E-4DD5-95DE-CEB4D9799125}" srcOrd="0" destOrd="0" presId="urn:microsoft.com/office/officeart/2005/8/layout/radial5"/>
    <dgm:cxn modelId="{45BE147C-8C2E-4CD7-B242-E56F23F55344}" srcId="{AD667104-3F78-4ED8-8A5D-600538E31E24}" destId="{45935010-3D54-4F8E-A39B-B916ACE5D5CA}" srcOrd="2" destOrd="0" parTransId="{4DF845DC-7265-4C04-88B1-F29ACB4180FD}" sibTransId="{9556AC9E-2063-4F02-8694-8149BBB03CB5}"/>
    <dgm:cxn modelId="{66568200-288E-4597-9509-24B9490C927C}" srcId="{AD667104-3F78-4ED8-8A5D-600538E31E24}" destId="{06A61436-FBBF-4BDE-B490-5F91E787AB5A}" srcOrd="1" destOrd="0" parTransId="{F513BAEF-38F5-4B30-BB1A-D21A7903A57E}" sibTransId="{4B1B9C85-8480-4C15-9F7B-F4255E87CC65}"/>
    <dgm:cxn modelId="{62B9F273-62B3-4BC9-8DE8-08EC2E503EEB}" type="presOf" srcId="{AD667104-3F78-4ED8-8A5D-600538E31E24}" destId="{9088A735-08B6-48C4-969A-83A0367B1861}" srcOrd="0" destOrd="0" presId="urn:microsoft.com/office/officeart/2005/8/layout/radial5"/>
    <dgm:cxn modelId="{BC487E94-1F04-427E-8AD2-B7D0E7439304}" type="presOf" srcId="{F513BAEF-38F5-4B30-BB1A-D21A7903A57E}" destId="{D1ED36E6-4064-4242-90E1-3D1D5946D59E}" srcOrd="0" destOrd="0" presId="urn:microsoft.com/office/officeart/2005/8/layout/radial5"/>
    <dgm:cxn modelId="{1CB0CB95-D620-4C3C-8241-3AB1E3235BA1}" type="presOf" srcId="{E0E8C09F-ADCC-492E-9617-39803143F5F2}" destId="{A9DA05AB-36BB-422C-829F-D1287FFFE119}" srcOrd="1" destOrd="0" presId="urn:microsoft.com/office/officeart/2005/8/layout/radial5"/>
    <dgm:cxn modelId="{42D5E7EE-A0AE-4B12-9DFA-2F85AF5C882C}" type="presOf" srcId="{E0E8C09F-ADCC-492E-9617-39803143F5F2}" destId="{D46A432F-A9E6-4EEC-B3EB-776540BD62D7}" srcOrd="0" destOrd="0" presId="urn:microsoft.com/office/officeart/2005/8/layout/radial5"/>
    <dgm:cxn modelId="{267F2338-BFCB-4C61-A9D8-8BBCFF149209}" type="presOf" srcId="{A3C931F5-695C-4629-AE58-FFD382561A28}" destId="{B6A52B37-8C56-426E-BDD9-419DE5444942}" srcOrd="1" destOrd="0" presId="urn:microsoft.com/office/officeart/2005/8/layout/radial5"/>
    <dgm:cxn modelId="{F4EDC9D7-6361-4546-8EDD-26627295F9C9}" type="presOf" srcId="{83414E61-D55D-47C7-83D4-44106CD20E55}" destId="{3DFB4CEC-EAAB-4CA5-9DD2-256596DDC760}" srcOrd="0" destOrd="0" presId="urn:microsoft.com/office/officeart/2005/8/layout/radial5"/>
    <dgm:cxn modelId="{16965E31-5345-46E1-ABE0-E5039E83D1BD}" type="presOf" srcId="{E2F28106-B6A0-4093-A0B0-9EB8F625733A}" destId="{AB458301-843E-4FC3-8B32-F798FF544DB7}" srcOrd="0" destOrd="0" presId="urn:microsoft.com/office/officeart/2005/8/layout/radial5"/>
    <dgm:cxn modelId="{FF91DF56-EA48-4F8D-97A7-9808875B79C5}" srcId="{BBE1C480-6258-40A9-8A76-1B15D1EA666E}" destId="{AD667104-3F78-4ED8-8A5D-600538E31E24}" srcOrd="0" destOrd="0" parTransId="{871F7A0D-99ED-4DCB-8FFC-20EC095C8614}" sibTransId="{C5796E04-6D77-458F-8892-CA905BCB7B60}"/>
    <dgm:cxn modelId="{4A2AE301-15C9-424D-8AB7-6F9114CB79F3}" type="presOf" srcId="{A3C931F5-695C-4629-AE58-FFD382561A28}" destId="{547E6EC4-305F-4E20-A7F3-8020A37A4266}" srcOrd="0" destOrd="0" presId="urn:microsoft.com/office/officeart/2005/8/layout/radial5"/>
    <dgm:cxn modelId="{9C8ECBA6-DE53-48C2-BA19-20935739DE8E}" type="presOf" srcId="{83414E61-D55D-47C7-83D4-44106CD20E55}" destId="{0009AA3C-4E9A-4E18-9F3A-019153B954F7}" srcOrd="1" destOrd="0" presId="urn:microsoft.com/office/officeart/2005/8/layout/radial5"/>
    <dgm:cxn modelId="{61751E0B-B2A7-455B-8C02-C941A646DFE1}" type="presOf" srcId="{06A61436-FBBF-4BDE-B490-5F91E787AB5A}" destId="{B0705D20-4E11-4B61-A3EC-9D142C3A8134}" srcOrd="0" destOrd="0" presId="urn:microsoft.com/office/officeart/2005/8/layout/radial5"/>
    <dgm:cxn modelId="{E437815B-9B75-472D-8399-BB7F40B465E3}" type="presOf" srcId="{4DF845DC-7265-4C04-88B1-F29ACB4180FD}" destId="{92692465-D62C-4816-9CCF-641D331EA65D}" srcOrd="1" destOrd="0" presId="urn:microsoft.com/office/officeart/2005/8/layout/radial5"/>
    <dgm:cxn modelId="{65F84A14-7F24-468E-A13E-85294CBF2F92}" srcId="{AD667104-3F78-4ED8-8A5D-600538E31E24}" destId="{A024328F-9B5C-4FAE-B6DF-7A8D74608FE3}" srcOrd="3" destOrd="0" parTransId="{83414E61-D55D-47C7-83D4-44106CD20E55}" sibTransId="{3A9D76CF-53CC-403D-A102-1B2B51BFB813}"/>
    <dgm:cxn modelId="{F76B0D35-1B0E-4CF4-978A-78A4A6437CEA}" type="presOf" srcId="{A024328F-9B5C-4FAE-B6DF-7A8D74608FE3}" destId="{12831755-A181-4E0E-B49D-546380A41095}" srcOrd="0" destOrd="0" presId="urn:microsoft.com/office/officeart/2005/8/layout/radial5"/>
    <dgm:cxn modelId="{EE6FD50F-F99D-428B-B152-959806821945}" srcId="{AD667104-3F78-4ED8-8A5D-600538E31E24}" destId="{70F5ABA9-ABA5-4A9F-9D31-5739C5FDE2D3}" srcOrd="4" destOrd="0" parTransId="{E0E8C09F-ADCC-492E-9617-39803143F5F2}" sibTransId="{9689A061-3460-4B0F-838E-F5C7D65AD547}"/>
    <dgm:cxn modelId="{CD443DFF-3A5F-42E2-9F81-6BE78813D692}" type="presOf" srcId="{BBE1C480-6258-40A9-8A76-1B15D1EA666E}" destId="{59C6A361-6CF8-4E73-92B4-140A50F6C774}" srcOrd="0" destOrd="0" presId="urn:microsoft.com/office/officeart/2005/8/layout/radial5"/>
    <dgm:cxn modelId="{C4C8BADA-AB41-4CF2-BE3A-BA6AB9324FE1}" srcId="{AD667104-3F78-4ED8-8A5D-600538E31E24}" destId="{CC309C4F-D06E-4262-9214-64C09FC40ECD}" srcOrd="5" destOrd="0" parTransId="{A3C931F5-695C-4629-AE58-FFD382561A28}" sibTransId="{3C3BFBFD-C9F4-4694-AFF0-B8E5128AF98B}"/>
    <dgm:cxn modelId="{209D70D7-8C5E-4BFF-AAA7-94A1A774D6D0}" type="presOf" srcId="{F513BAEF-38F5-4B30-BB1A-D21A7903A57E}" destId="{123B6FDE-267F-41F7-9BF5-B960D38FF24B}" srcOrd="1" destOrd="0" presId="urn:microsoft.com/office/officeart/2005/8/layout/radial5"/>
    <dgm:cxn modelId="{E9562D88-787C-46A1-8FA9-4C69851E68BD}" srcId="{AD667104-3F78-4ED8-8A5D-600538E31E24}" destId="{CF2C3AF9-F0B3-4B9C-8416-8F52E405920C}" srcOrd="0" destOrd="0" parTransId="{E2F28106-B6A0-4093-A0B0-9EB8F625733A}" sibTransId="{8B83CF3C-46F0-4873-A098-8F0653A24D45}"/>
    <dgm:cxn modelId="{D49AE556-BD65-43F3-93C9-1CEE5B41A72B}" type="presParOf" srcId="{59C6A361-6CF8-4E73-92B4-140A50F6C774}" destId="{9088A735-08B6-48C4-969A-83A0367B1861}" srcOrd="0" destOrd="0" presId="urn:microsoft.com/office/officeart/2005/8/layout/radial5"/>
    <dgm:cxn modelId="{39ED44AA-1E39-4E6D-970C-72E4CD6F6C97}" type="presParOf" srcId="{59C6A361-6CF8-4E73-92B4-140A50F6C774}" destId="{AB458301-843E-4FC3-8B32-F798FF544DB7}" srcOrd="1" destOrd="0" presId="urn:microsoft.com/office/officeart/2005/8/layout/radial5"/>
    <dgm:cxn modelId="{9CA6B2A0-37AD-479F-9908-BB98393B95A3}" type="presParOf" srcId="{AB458301-843E-4FC3-8B32-F798FF544DB7}" destId="{1E7215B8-6D1F-42BA-B478-2B640BBC95D8}" srcOrd="0" destOrd="0" presId="urn:microsoft.com/office/officeart/2005/8/layout/radial5"/>
    <dgm:cxn modelId="{48F926DA-62D8-470D-922D-1C455124128D}" type="presParOf" srcId="{59C6A361-6CF8-4E73-92B4-140A50F6C774}" destId="{CF4AC659-804E-4DD5-95DE-CEB4D9799125}" srcOrd="2" destOrd="0" presId="urn:microsoft.com/office/officeart/2005/8/layout/radial5"/>
    <dgm:cxn modelId="{5AC79A89-F00B-480D-AE34-DF649B55FAEA}" type="presParOf" srcId="{59C6A361-6CF8-4E73-92B4-140A50F6C774}" destId="{D1ED36E6-4064-4242-90E1-3D1D5946D59E}" srcOrd="3" destOrd="0" presId="urn:microsoft.com/office/officeart/2005/8/layout/radial5"/>
    <dgm:cxn modelId="{0475C68A-2AB9-49A7-8AA6-FE716DC443E3}" type="presParOf" srcId="{D1ED36E6-4064-4242-90E1-3D1D5946D59E}" destId="{123B6FDE-267F-41F7-9BF5-B960D38FF24B}" srcOrd="0" destOrd="0" presId="urn:microsoft.com/office/officeart/2005/8/layout/radial5"/>
    <dgm:cxn modelId="{9730506E-3698-49DB-87D4-27369928F277}" type="presParOf" srcId="{59C6A361-6CF8-4E73-92B4-140A50F6C774}" destId="{B0705D20-4E11-4B61-A3EC-9D142C3A8134}" srcOrd="4" destOrd="0" presId="urn:microsoft.com/office/officeart/2005/8/layout/radial5"/>
    <dgm:cxn modelId="{3967B780-B9D8-45E1-B9FE-00B297C7DA9A}" type="presParOf" srcId="{59C6A361-6CF8-4E73-92B4-140A50F6C774}" destId="{BBA3D72E-CA13-4493-82B6-A1647D7CCE79}" srcOrd="5" destOrd="0" presId="urn:microsoft.com/office/officeart/2005/8/layout/radial5"/>
    <dgm:cxn modelId="{C9564B61-5784-432F-8B68-55FD13466975}" type="presParOf" srcId="{BBA3D72E-CA13-4493-82B6-A1647D7CCE79}" destId="{92692465-D62C-4816-9CCF-641D331EA65D}" srcOrd="0" destOrd="0" presId="urn:microsoft.com/office/officeart/2005/8/layout/radial5"/>
    <dgm:cxn modelId="{8DD79994-9B43-4683-8312-39F17016BEA5}" type="presParOf" srcId="{59C6A361-6CF8-4E73-92B4-140A50F6C774}" destId="{888E3888-1FA0-4A4F-B226-8B58B6DA1DD5}" srcOrd="6" destOrd="0" presId="urn:microsoft.com/office/officeart/2005/8/layout/radial5"/>
    <dgm:cxn modelId="{62587414-5E5E-441C-8B9E-197BEDEBA06C}" type="presParOf" srcId="{59C6A361-6CF8-4E73-92B4-140A50F6C774}" destId="{3DFB4CEC-EAAB-4CA5-9DD2-256596DDC760}" srcOrd="7" destOrd="0" presId="urn:microsoft.com/office/officeart/2005/8/layout/radial5"/>
    <dgm:cxn modelId="{A031D7D1-10D0-419E-9721-1B676B3F6493}" type="presParOf" srcId="{3DFB4CEC-EAAB-4CA5-9DD2-256596DDC760}" destId="{0009AA3C-4E9A-4E18-9F3A-019153B954F7}" srcOrd="0" destOrd="0" presId="urn:microsoft.com/office/officeart/2005/8/layout/radial5"/>
    <dgm:cxn modelId="{B1A831D9-EB97-4374-9E6C-10C9F5A708F6}" type="presParOf" srcId="{59C6A361-6CF8-4E73-92B4-140A50F6C774}" destId="{12831755-A181-4E0E-B49D-546380A41095}" srcOrd="8" destOrd="0" presId="urn:microsoft.com/office/officeart/2005/8/layout/radial5"/>
    <dgm:cxn modelId="{02E98C0A-10AE-4CEE-843F-10BBFA22A264}" type="presParOf" srcId="{59C6A361-6CF8-4E73-92B4-140A50F6C774}" destId="{D46A432F-A9E6-4EEC-B3EB-776540BD62D7}" srcOrd="9" destOrd="0" presId="urn:microsoft.com/office/officeart/2005/8/layout/radial5"/>
    <dgm:cxn modelId="{70253EE2-485E-449B-814B-627B1B748934}" type="presParOf" srcId="{D46A432F-A9E6-4EEC-B3EB-776540BD62D7}" destId="{A9DA05AB-36BB-422C-829F-D1287FFFE119}" srcOrd="0" destOrd="0" presId="urn:microsoft.com/office/officeart/2005/8/layout/radial5"/>
    <dgm:cxn modelId="{53E317B8-D264-412B-94E8-145CDFD1D3EA}" type="presParOf" srcId="{59C6A361-6CF8-4E73-92B4-140A50F6C774}" destId="{0C1717B8-810C-4514-B8E7-2581C764B998}" srcOrd="10" destOrd="0" presId="urn:microsoft.com/office/officeart/2005/8/layout/radial5"/>
    <dgm:cxn modelId="{1AAE5A79-E952-4579-8EE5-BF75D17FEDA2}" type="presParOf" srcId="{59C6A361-6CF8-4E73-92B4-140A50F6C774}" destId="{547E6EC4-305F-4E20-A7F3-8020A37A4266}" srcOrd="11" destOrd="0" presId="urn:microsoft.com/office/officeart/2005/8/layout/radial5"/>
    <dgm:cxn modelId="{B9D532CA-CC7A-4D84-9A5B-110DE8887C74}" type="presParOf" srcId="{547E6EC4-305F-4E20-A7F3-8020A37A4266}" destId="{B6A52B37-8C56-426E-BDD9-419DE5444942}" srcOrd="0" destOrd="0" presId="urn:microsoft.com/office/officeart/2005/8/layout/radial5"/>
    <dgm:cxn modelId="{5E931B88-D20E-4AE6-A486-C562DDA66FB1}" type="presParOf" srcId="{59C6A361-6CF8-4E73-92B4-140A50F6C774}" destId="{316E4D27-2FE4-4360-8A7D-1CB82E26362C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088A735-08B6-48C4-969A-83A0367B1861}">
      <dsp:nvSpPr>
        <dsp:cNvPr id="0" name=""/>
        <dsp:cNvSpPr/>
      </dsp:nvSpPr>
      <dsp:spPr>
        <a:xfrm>
          <a:off x="3400514" y="2176378"/>
          <a:ext cx="1551898" cy="155189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chemeClr val="bg1"/>
              </a:solidFill>
            </a:rPr>
            <a:t>Звуки</a:t>
          </a:r>
          <a:endParaRPr lang="ru-RU" sz="3200" kern="1200" dirty="0">
            <a:solidFill>
              <a:schemeClr val="bg1"/>
            </a:solidFill>
          </a:endParaRPr>
        </a:p>
      </dsp:txBody>
      <dsp:txXfrm>
        <a:off x="3400514" y="2176378"/>
        <a:ext cx="1551898" cy="1551898"/>
      </dsp:txXfrm>
    </dsp:sp>
    <dsp:sp modelId="{AB458301-843E-4FC3-8B32-F798FF544DB7}">
      <dsp:nvSpPr>
        <dsp:cNvPr id="0" name=""/>
        <dsp:cNvSpPr/>
      </dsp:nvSpPr>
      <dsp:spPr>
        <a:xfrm rot="16200000">
          <a:off x="4012205" y="1611931"/>
          <a:ext cx="328516" cy="5276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6200000">
        <a:off x="4012205" y="1611931"/>
        <a:ext cx="328516" cy="527645"/>
      </dsp:txXfrm>
    </dsp:sp>
    <dsp:sp modelId="{CF4AC659-804E-4DD5-95DE-CEB4D9799125}">
      <dsp:nvSpPr>
        <dsp:cNvPr id="0" name=""/>
        <dsp:cNvSpPr/>
      </dsp:nvSpPr>
      <dsp:spPr>
        <a:xfrm>
          <a:off x="3400514" y="4636"/>
          <a:ext cx="1551898" cy="155189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голосні</a:t>
          </a:r>
          <a:endParaRPr lang="ru-RU" sz="1400" kern="1200" dirty="0"/>
        </a:p>
      </dsp:txBody>
      <dsp:txXfrm>
        <a:off x="3400514" y="4636"/>
        <a:ext cx="1551898" cy="1551898"/>
      </dsp:txXfrm>
    </dsp:sp>
    <dsp:sp modelId="{D1ED36E6-4064-4242-90E1-3D1D5946D59E}">
      <dsp:nvSpPr>
        <dsp:cNvPr id="0" name=""/>
        <dsp:cNvSpPr/>
      </dsp:nvSpPr>
      <dsp:spPr>
        <a:xfrm rot="19800000">
          <a:off x="4944545" y="2150218"/>
          <a:ext cx="328516" cy="5276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9800000">
        <a:off x="4944545" y="2150218"/>
        <a:ext cx="328516" cy="527645"/>
      </dsp:txXfrm>
    </dsp:sp>
    <dsp:sp modelId="{B0705D20-4E11-4B61-A3EC-9D142C3A8134}">
      <dsp:nvSpPr>
        <dsp:cNvPr id="0" name=""/>
        <dsp:cNvSpPr/>
      </dsp:nvSpPr>
      <dsp:spPr>
        <a:xfrm>
          <a:off x="5281298" y="1090507"/>
          <a:ext cx="1551898" cy="155189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дзвінкі</a:t>
          </a:r>
          <a:endParaRPr lang="ru-RU" sz="1400" kern="1200" dirty="0"/>
        </a:p>
      </dsp:txBody>
      <dsp:txXfrm>
        <a:off x="5281298" y="1090507"/>
        <a:ext cx="1551898" cy="1551898"/>
      </dsp:txXfrm>
    </dsp:sp>
    <dsp:sp modelId="{BBA3D72E-CA13-4493-82B6-A1647D7CCE79}">
      <dsp:nvSpPr>
        <dsp:cNvPr id="0" name=""/>
        <dsp:cNvSpPr/>
      </dsp:nvSpPr>
      <dsp:spPr>
        <a:xfrm rot="1800000">
          <a:off x="4944545" y="3226791"/>
          <a:ext cx="328516" cy="5276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800000">
        <a:off x="4944545" y="3226791"/>
        <a:ext cx="328516" cy="527645"/>
      </dsp:txXfrm>
    </dsp:sp>
    <dsp:sp modelId="{888E3888-1FA0-4A4F-B226-8B58B6DA1DD5}">
      <dsp:nvSpPr>
        <dsp:cNvPr id="0" name=""/>
        <dsp:cNvSpPr/>
      </dsp:nvSpPr>
      <dsp:spPr>
        <a:xfrm>
          <a:off x="5281298" y="3262249"/>
          <a:ext cx="1551898" cy="155189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глухі</a:t>
          </a:r>
          <a:endParaRPr lang="ru-RU" sz="1400" kern="1200" dirty="0"/>
        </a:p>
      </dsp:txBody>
      <dsp:txXfrm>
        <a:off x="5281298" y="3262249"/>
        <a:ext cx="1551898" cy="1551898"/>
      </dsp:txXfrm>
    </dsp:sp>
    <dsp:sp modelId="{3DFB4CEC-EAAB-4CA5-9DD2-256596DDC760}">
      <dsp:nvSpPr>
        <dsp:cNvPr id="0" name=""/>
        <dsp:cNvSpPr/>
      </dsp:nvSpPr>
      <dsp:spPr>
        <a:xfrm rot="5400000">
          <a:off x="4012205" y="3765078"/>
          <a:ext cx="328516" cy="5276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5400000">
        <a:off x="4012205" y="3765078"/>
        <a:ext cx="328516" cy="527645"/>
      </dsp:txXfrm>
    </dsp:sp>
    <dsp:sp modelId="{12831755-A181-4E0E-B49D-546380A41095}">
      <dsp:nvSpPr>
        <dsp:cNvPr id="0" name=""/>
        <dsp:cNvSpPr/>
      </dsp:nvSpPr>
      <dsp:spPr>
        <a:xfrm>
          <a:off x="3400514" y="4348120"/>
          <a:ext cx="1551898" cy="155189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ненаголошені</a:t>
          </a:r>
          <a:endParaRPr lang="ru-RU" sz="1400" kern="1200" dirty="0"/>
        </a:p>
      </dsp:txBody>
      <dsp:txXfrm>
        <a:off x="3400514" y="4348120"/>
        <a:ext cx="1551898" cy="1551898"/>
      </dsp:txXfrm>
    </dsp:sp>
    <dsp:sp modelId="{D46A432F-A9E6-4EEC-B3EB-776540BD62D7}">
      <dsp:nvSpPr>
        <dsp:cNvPr id="0" name=""/>
        <dsp:cNvSpPr/>
      </dsp:nvSpPr>
      <dsp:spPr>
        <a:xfrm rot="9000000">
          <a:off x="3079865" y="3226791"/>
          <a:ext cx="328516" cy="5276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9000000">
        <a:off x="3079865" y="3226791"/>
        <a:ext cx="328516" cy="527645"/>
      </dsp:txXfrm>
    </dsp:sp>
    <dsp:sp modelId="{0C1717B8-810C-4514-B8E7-2581C764B998}">
      <dsp:nvSpPr>
        <dsp:cNvPr id="0" name=""/>
        <dsp:cNvSpPr/>
      </dsp:nvSpPr>
      <dsp:spPr>
        <a:xfrm>
          <a:off x="1519731" y="3262249"/>
          <a:ext cx="1551898" cy="155189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наголошені</a:t>
          </a:r>
          <a:endParaRPr lang="ru-RU" sz="1400" kern="1200" dirty="0"/>
        </a:p>
      </dsp:txBody>
      <dsp:txXfrm>
        <a:off x="1519731" y="3262249"/>
        <a:ext cx="1551898" cy="1551898"/>
      </dsp:txXfrm>
    </dsp:sp>
    <dsp:sp modelId="{547E6EC4-305F-4E20-A7F3-8020A37A4266}">
      <dsp:nvSpPr>
        <dsp:cNvPr id="0" name=""/>
        <dsp:cNvSpPr/>
      </dsp:nvSpPr>
      <dsp:spPr>
        <a:xfrm rot="12600000">
          <a:off x="3079865" y="2150218"/>
          <a:ext cx="328516" cy="5276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2600000">
        <a:off x="3079865" y="2150218"/>
        <a:ext cx="328516" cy="527645"/>
      </dsp:txXfrm>
    </dsp:sp>
    <dsp:sp modelId="{316E4D27-2FE4-4360-8A7D-1CB82E26362C}">
      <dsp:nvSpPr>
        <dsp:cNvPr id="0" name=""/>
        <dsp:cNvSpPr/>
      </dsp:nvSpPr>
      <dsp:spPr>
        <a:xfrm>
          <a:off x="1519731" y="1090507"/>
          <a:ext cx="1551898" cy="155189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приголосні</a:t>
          </a:r>
          <a:endParaRPr lang="ru-RU" sz="1400" kern="1200" dirty="0"/>
        </a:p>
      </dsp:txBody>
      <dsp:txXfrm>
        <a:off x="1519731" y="1090507"/>
        <a:ext cx="1551898" cy="15518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19121C-B0F5-4BCC-9220-58C1E50E7E2C}" type="datetimeFigureOut">
              <a:rPr lang="ru-RU" smtClean="0"/>
              <a:pPr/>
              <a:t>13.11.2022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E62AF-9D65-48C2-8767-79395B6697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99734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CF92A8-15C3-42C8-830C-DD4EC47653D7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CF92A8-15C3-42C8-830C-DD4EC47653D7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CF92A8-15C3-42C8-830C-DD4EC47653D7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15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CF92A8-15C3-42C8-830C-DD4EC47653D7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16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  <p:sp>
        <p:nvSpPr>
          <p:cNvPr id="880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A7C86A-420A-4BE8-85FF-3750AE1BDEC8}" type="slidenum">
              <a:rPr lang="uk-UA" smtClean="0">
                <a:latin typeface="Arial" pitchFamily="34" charset="0"/>
              </a:rPr>
              <a:pPr/>
              <a:t>17</a:t>
            </a:fld>
            <a:endParaRPr lang="uk-UA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CF92A8-15C3-42C8-830C-DD4EC47653D7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1035050" y="1552575"/>
            <a:ext cx="10179050" cy="5305425"/>
            <a:chOff x="-652" y="978"/>
            <a:chExt cx="6412" cy="3342"/>
          </a:xfrm>
        </p:grpSpPr>
        <p:sp>
          <p:nvSpPr>
            <p:cNvPr id="5" name="Freeform 3"/>
            <p:cNvSpPr>
              <a:spLocks/>
            </p:cNvSpPr>
            <p:nvPr/>
          </p:nvSpPr>
          <p:spPr bwMode="auto">
            <a:xfrm>
              <a:off x="2061" y="1707"/>
              <a:ext cx="3699" cy="2613"/>
            </a:xfrm>
            <a:custGeom>
              <a:avLst/>
              <a:gdLst>
                <a:gd name="T0" fmla="*/ 1523 w 3699"/>
                <a:gd name="T1" fmla="*/ 2611 h 2613"/>
                <a:gd name="T2" fmla="*/ 3698 w 3699"/>
                <a:gd name="T3" fmla="*/ 2612 h 2613"/>
                <a:gd name="T4" fmla="*/ 3698 w 3699"/>
                <a:gd name="T5" fmla="*/ 2228 h 2613"/>
                <a:gd name="T6" fmla="*/ 0 w 3699"/>
                <a:gd name="T7" fmla="*/ 0 h 2613"/>
                <a:gd name="T8" fmla="*/ 160 w 3699"/>
                <a:gd name="T9" fmla="*/ 118 h 2613"/>
                <a:gd name="T10" fmla="*/ 292 w 3699"/>
                <a:gd name="T11" fmla="*/ 219 h 2613"/>
                <a:gd name="T12" fmla="*/ 441 w 3699"/>
                <a:gd name="T13" fmla="*/ 347 h 2613"/>
                <a:gd name="T14" fmla="*/ 585 w 3699"/>
                <a:gd name="T15" fmla="*/ 482 h 2613"/>
                <a:gd name="T16" fmla="*/ 796 w 3699"/>
                <a:gd name="T17" fmla="*/ 711 h 2613"/>
                <a:gd name="T18" fmla="*/ 983 w 3699"/>
                <a:gd name="T19" fmla="*/ 955 h 2613"/>
                <a:gd name="T20" fmla="*/ 1119 w 3699"/>
                <a:gd name="T21" fmla="*/ 1168 h 2613"/>
                <a:gd name="T22" fmla="*/ 1238 w 3699"/>
                <a:gd name="T23" fmla="*/ 1388 h 2613"/>
                <a:gd name="T24" fmla="*/ 1331 w 3699"/>
                <a:gd name="T25" fmla="*/ 1608 h 2613"/>
                <a:gd name="T26" fmla="*/ 1400 w 3699"/>
                <a:gd name="T27" fmla="*/ 1809 h 2613"/>
                <a:gd name="T28" fmla="*/ 1447 w 3699"/>
                <a:gd name="T29" fmla="*/ 1979 h 2613"/>
                <a:gd name="T30" fmla="*/ 1490 w 3699"/>
                <a:gd name="T31" fmla="*/ 2190 h 2613"/>
                <a:gd name="T32" fmla="*/ 1511 w 3699"/>
                <a:gd name="T33" fmla="*/ 2374 h 2613"/>
                <a:gd name="T34" fmla="*/ 1523 w 3699"/>
                <a:gd name="T35" fmla="*/ 2611 h 2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FFFFFF"/>
                </a:solidFill>
                <a:latin typeface="Book Antiqua" pitchFamily="18" charset="0"/>
                <a:cs typeface="Arial" charset="0"/>
              </a:endParaRPr>
            </a:p>
          </p:txBody>
        </p:sp>
        <p:sp>
          <p:nvSpPr>
            <p:cNvPr id="6" name="Arc 4"/>
            <p:cNvSpPr>
              <a:spLocks/>
            </p:cNvSpPr>
            <p:nvPr/>
          </p:nvSpPr>
          <p:spPr bwMode="auto">
            <a:xfrm>
              <a:off x="-652" y="978"/>
              <a:ext cx="4237" cy="3342"/>
            </a:xfrm>
            <a:custGeom>
              <a:avLst/>
              <a:gdLst>
                <a:gd name="T0" fmla="*/ 153 w 21600"/>
                <a:gd name="T1" fmla="*/ 0 h 21231"/>
                <a:gd name="T2" fmla="*/ 831 w 21600"/>
                <a:gd name="T3" fmla="*/ 526 h 21231"/>
                <a:gd name="T4" fmla="*/ 0 w 21600"/>
                <a:gd name="T5" fmla="*/ 526 h 2123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231" fill="none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</a:path>
                <a:path w="21600" h="21231" stroke="0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  <a:lnTo>
                    <a:pt x="0" y="21231"/>
                  </a:lnTo>
                  <a:lnTo>
                    <a:pt x="3976" y="0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srgbClr val="FFFFFF"/>
                </a:solidFill>
                <a:latin typeface="Book Antiqua" pitchFamily="18" charset="0"/>
                <a:cs typeface="Arial" charset="0"/>
              </a:endParaRPr>
            </a:p>
          </p:txBody>
        </p:sp>
      </p:grpSp>
      <p:sp>
        <p:nvSpPr>
          <p:cNvPr id="169989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169990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</p:spPr>
        <p:txBody>
          <a:bodyPr lIns="92075" tIns="46038" rIns="92075" bIns="46038"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03588-C0E3-42AE-8C93-7836D30148F1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11/13/2022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93CDA-162D-4431-9C7D-FBE7BE6E12DF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8342492"/>
      </p:ext>
    </p:extLst>
  </p:cSld>
  <p:clrMapOvr>
    <a:masterClrMapping/>
  </p:clrMapOvr>
  <p:transition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D2F02B-2860-4507-8C14-603E80678B70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11/13/2022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5DAED-49DE-4A96-B3DC-0AA21CDD25B4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51401767"/>
      </p:ext>
    </p:extLst>
  </p:cSld>
  <p:clrMapOvr>
    <a:masterClrMapping/>
  </p:clrMapOvr>
  <p:transition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69B4B0-72D6-4C67-9431-BC3E354AF1AD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11/13/2022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83CCF-D3BE-4DFD-8CB4-912ABCEA1E5A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9608680"/>
      </p:ext>
    </p:extLst>
  </p:cSld>
  <p:clrMapOvr>
    <a:masterClrMapping/>
  </p:clrMapOvr>
  <p:transition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B11694-0839-4B2E-A6F5-3280F63F1435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11/13/2022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89DB41-B5DF-4137-94CB-E3319D8B34BB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9943111"/>
      </p:ext>
    </p:extLst>
  </p:cSld>
  <p:clrMapOvr>
    <a:masterClrMapping/>
  </p:clrMapOvr>
  <p:transition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BBCCCA-3794-461D-BAA0-3B95FA502FE5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11/13/2022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FE85B6-75D3-41FD-AC0D-528271494A03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9034287"/>
      </p:ext>
    </p:extLst>
  </p:cSld>
  <p:clrMapOvr>
    <a:masterClrMapping/>
  </p:clrMapOvr>
  <p:transition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D87E54-9D1D-4702-803A-07AEFE510018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11/13/2022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06F08-4280-41E0-B8FA-0EF9086A3896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002877"/>
      </p:ext>
    </p:extLst>
  </p:cSld>
  <p:clrMapOvr>
    <a:masterClrMapping/>
  </p:clrMapOvr>
  <p:transition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668E34-0BC5-45A2-8B35-5C401E08E0DB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11/13/2022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961A6A-0F5E-4866-8190-D13725577B54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7919312"/>
      </p:ext>
    </p:extLst>
  </p:cSld>
  <p:clrMapOvr>
    <a:masterClrMapping/>
  </p:clrMapOvr>
  <p:transition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4BF93-3F73-4DFC-AC64-87654FE05881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11/13/2022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54B80-41CD-472A-80BC-000C1EC94DF8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23554111"/>
      </p:ext>
    </p:extLst>
  </p:cSld>
  <p:clrMapOvr>
    <a:masterClrMapping/>
  </p:clrMapOvr>
  <p:transition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8BA709-87BF-4242-8D9B-A1DCE2388AC1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11/13/2022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7273B-6765-4327-B465-44A0D4D08C9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36059133"/>
      </p:ext>
    </p:extLst>
  </p:cSld>
  <p:clrMapOvr>
    <a:masterClrMapping/>
  </p:clrMapOvr>
  <p:transition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909291-02D7-4461-9B8E-A5655C98E355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11/13/2022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FACC64-18F6-491F-9003-FC6B9A44049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92858115"/>
      </p:ext>
    </p:extLst>
  </p:cSld>
  <p:clrMapOvr>
    <a:masterClrMapping/>
  </p:clrMapOvr>
  <p:transition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0E4CE-D7D0-4D6B-99D9-5BE1C02F138E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11/13/2022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F3C2F4-7608-44F3-AA11-74C0B997D6D1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0089898"/>
      </p:ext>
    </p:extLst>
  </p:cSld>
  <p:clrMapOvr>
    <a:masterClrMapping/>
  </p:clrMapOvr>
  <p:transition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4E75F-1B75-408A-8D29-D199A607B0C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0189732"/>
      </p:ext>
    </p:extLst>
  </p:cSld>
  <p:clrMapOvr>
    <a:masterClrMapping/>
  </p:clrMapOvr>
  <p:transition>
    <p:strips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8361E-8E4F-40A4-BE86-48D1AB88869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2360431"/>
      </p:ext>
    </p:extLst>
  </p:cSld>
  <p:clrMapOvr>
    <a:masterClrMapping/>
  </p:clrMapOvr>
  <p:transition>
    <p:strips dir="r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56EA5-1A47-41FC-9F43-80F2E4C6132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73323898"/>
      </p:ext>
    </p:extLst>
  </p:cSld>
  <p:clrMapOvr>
    <a:masterClrMapping/>
  </p:clrMapOvr>
  <p:transition>
    <p:strips dir="r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3D30E-C02A-457E-8BEA-C493DF41DA2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530254"/>
      </p:ext>
    </p:extLst>
  </p:cSld>
  <p:clrMapOvr>
    <a:masterClrMapping/>
  </p:clrMapOvr>
  <p:transition>
    <p:strips dir="r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77465-128E-4949-9C97-D1C1F144B8C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10204919"/>
      </p:ext>
    </p:extLst>
  </p:cSld>
  <p:clrMapOvr>
    <a:masterClrMapping/>
  </p:clrMapOvr>
  <p:transition>
    <p:strips dir="r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A1BA7-974F-4603-B33A-0C824194E7A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77706845"/>
      </p:ext>
    </p:extLst>
  </p:cSld>
  <p:clrMapOvr>
    <a:masterClrMapping/>
  </p:clrMapOvr>
  <p:transition>
    <p:strips dir="r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92CA1-ECDB-4D55-946E-AF0D1DE6648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61174255"/>
      </p:ext>
    </p:extLst>
  </p:cSld>
  <p:clrMapOvr>
    <a:masterClrMapping/>
  </p:clrMapOvr>
  <p:transition>
    <p:strips dir="r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050E9-C8A0-45C4-ADBE-0301EF28963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05783350"/>
      </p:ext>
    </p:extLst>
  </p:cSld>
  <p:clrMapOvr>
    <a:masterClrMapping/>
  </p:clrMapOvr>
  <p:transition>
    <p:strips dir="r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860EA-9F6E-4A04-A5B5-38657CB195D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0000511"/>
      </p:ext>
    </p:extLst>
  </p:cSld>
  <p:clrMapOvr>
    <a:masterClrMapping/>
  </p:clrMapOvr>
  <p:transition>
    <p:strips dir="r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F71CE-26D5-4DA7-9F5A-D4B18A44FB5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3941272"/>
      </p:ext>
    </p:extLst>
  </p:cSld>
  <p:clrMapOvr>
    <a:masterClrMapping/>
  </p:clrMapOvr>
  <p:transition>
    <p:strips dir="r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8703C-3205-450C-B2D5-315EED42685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0522642"/>
      </p:ext>
    </p:extLst>
  </p:cSld>
  <p:clrMapOvr>
    <a:masterClrMapping/>
  </p:clrMapOvr>
  <p:transition>
    <p:strips dir="r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Ольга\Рабочий стол\шаблоны\5eb4414f0238.gif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00792"/>
            <a:ext cx="9144000" cy="13144568"/>
          </a:xfrm>
          <a:prstGeom prst="rect">
            <a:avLst/>
          </a:prstGeom>
          <a:noFill/>
        </p:spPr>
      </p:pic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7481-6525-4D2D-876E-05C518218B2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F0CD9-F440-4615-98C7-68FB86B7E20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ctrTitle"/>
          </p:nvPr>
        </p:nvSpPr>
        <p:spPr>
          <a:xfrm>
            <a:off x="714348" y="1214422"/>
            <a:ext cx="7772400" cy="1470025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>
            <a:lvl1pPr>
              <a:defRPr sz="6000">
                <a:ln w="1270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21736343"/>
      </p:ext>
    </p:extLst>
  </p:cSld>
  <p:clrMapOvr>
    <a:masterClrMapping/>
  </p:clrMapOvr>
  <p:transition>
    <p:strips dir="r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116739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116740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11674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11674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8C91484-EBB8-4CEF-ABAD-AB430A15DBBA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1033979"/>
      </p:ext>
    </p:extLst>
  </p:cSld>
  <p:clrMapOvr>
    <a:masterClrMapping/>
  </p:clrMapOvr>
  <p:transition spd="slow">
    <p:split orient="vert" dir="in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B7EFA0-579E-44E9-9671-2EE5AAF78634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85940983"/>
      </p:ext>
    </p:extLst>
  </p:cSld>
  <p:clrMapOvr>
    <a:masterClrMapping/>
  </p:clrMapOvr>
  <p:transition spd="slow">
    <p:split orient="vert" dir="in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478C10-E362-41E9-81F6-D6672181A492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3175137"/>
      </p:ext>
    </p:extLst>
  </p:cSld>
  <p:clrMapOvr>
    <a:masterClrMapping/>
  </p:clrMapOvr>
  <p:transition spd="slow">
    <p:split orient="vert" dir="in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5C13CC-0478-495C-BAF0-3B0E3D34BBD8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77427862"/>
      </p:ext>
    </p:extLst>
  </p:cSld>
  <p:clrMapOvr>
    <a:masterClrMapping/>
  </p:clrMapOvr>
  <p:transition spd="slow">
    <p:split orient="vert" dir="in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47DA0-7D84-4654-9E39-3BD17EE297C0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762876"/>
      </p:ext>
    </p:extLst>
  </p:cSld>
  <p:clrMapOvr>
    <a:masterClrMapping/>
  </p:clrMapOvr>
  <p:transition spd="slow">
    <p:split orient="vert" dir="in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E21FC5-CFE5-42CC-A5BC-720FE941E89A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423186"/>
      </p:ext>
    </p:extLst>
  </p:cSld>
  <p:clrMapOvr>
    <a:masterClrMapping/>
  </p:clrMapOvr>
  <p:transition spd="slow">
    <p:split orient="vert" dir="in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2AD6D7-8212-4E9A-BF4E-03F9EA4250B9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3783395"/>
      </p:ext>
    </p:extLst>
  </p:cSld>
  <p:clrMapOvr>
    <a:masterClrMapping/>
  </p:clrMapOvr>
  <p:transition spd="slow">
    <p:split orient="vert" dir="in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02153F-88E2-4661-80F9-FA36C17F4B70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42400682"/>
      </p:ext>
    </p:extLst>
  </p:cSld>
  <p:clrMapOvr>
    <a:masterClrMapping/>
  </p:clrMapOvr>
  <p:transition spd="slow">
    <p:split orient="vert" dir="in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1DFBC-C512-43CD-BEB1-B8FFC7883597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1126298"/>
      </p:ext>
    </p:extLst>
  </p:cSld>
  <p:clrMapOvr>
    <a:masterClrMapping/>
  </p:clrMapOvr>
  <p:transition spd="slow">
    <p:split orient="vert" dir="in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103433-F21F-4E28-A227-DAD2D72917FB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52663871"/>
      </p:ext>
    </p:extLst>
  </p:cSld>
  <p:clrMapOvr>
    <a:masterClrMapping/>
  </p:clrMapOvr>
  <p:transition spd="slow">
    <p:split orient="vert" dir="in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80B83C-C0C8-4F75-A657-0182C96D22EE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14576534"/>
      </p:ext>
    </p:extLst>
  </p:cSld>
  <p:clrMapOvr>
    <a:masterClrMapping/>
  </p:clrMapOvr>
  <p:transition spd="slow">
    <p:split orient="vert"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"/>
          <p:cNvGrpSpPr>
            <a:grpSpLocks/>
          </p:cNvGrpSpPr>
          <p:nvPr/>
        </p:nvGrpSpPr>
        <p:grpSpPr bwMode="auto"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168963" name="Freeform 3"/>
            <p:cNvSpPr>
              <a:spLocks/>
            </p:cNvSpPr>
            <p:nvPr/>
          </p:nvSpPr>
          <p:spPr bwMode="auto">
            <a:xfrm>
              <a:off x="3394" y="999"/>
              <a:ext cx="2359" cy="3314"/>
            </a:xfrm>
            <a:custGeom>
              <a:avLst/>
              <a:gdLst>
                <a:gd name="T0" fmla="*/ 1905 w 2359"/>
                <a:gd name="T1" fmla="*/ 3312 h 3314"/>
                <a:gd name="T2" fmla="*/ 2358 w 2359"/>
                <a:gd name="T3" fmla="*/ 3313 h 3314"/>
                <a:gd name="T4" fmla="*/ 2358 w 2359"/>
                <a:gd name="T5" fmla="*/ 1437 h 3314"/>
                <a:gd name="T6" fmla="*/ 0 w 2359"/>
                <a:gd name="T7" fmla="*/ 0 h 3314"/>
                <a:gd name="T8" fmla="*/ 201 w 2359"/>
                <a:gd name="T9" fmla="*/ 150 h 3314"/>
                <a:gd name="T10" fmla="*/ 366 w 2359"/>
                <a:gd name="T11" fmla="*/ 279 h 3314"/>
                <a:gd name="T12" fmla="*/ 552 w 2359"/>
                <a:gd name="T13" fmla="*/ 441 h 3314"/>
                <a:gd name="T14" fmla="*/ 732 w 2359"/>
                <a:gd name="T15" fmla="*/ 612 h 3314"/>
                <a:gd name="T16" fmla="*/ 996 w 2359"/>
                <a:gd name="T17" fmla="*/ 903 h 3314"/>
                <a:gd name="T18" fmla="*/ 1230 w 2359"/>
                <a:gd name="T19" fmla="*/ 1212 h 3314"/>
                <a:gd name="T20" fmla="*/ 1400 w 2359"/>
                <a:gd name="T21" fmla="*/ 1482 h 3314"/>
                <a:gd name="T22" fmla="*/ 1548 w 2359"/>
                <a:gd name="T23" fmla="*/ 1761 h 3314"/>
                <a:gd name="T24" fmla="*/ 1665 w 2359"/>
                <a:gd name="T25" fmla="*/ 2040 h 3314"/>
                <a:gd name="T26" fmla="*/ 1751 w 2359"/>
                <a:gd name="T27" fmla="*/ 2295 h 3314"/>
                <a:gd name="T28" fmla="*/ 1809 w 2359"/>
                <a:gd name="T29" fmla="*/ 2511 h 3314"/>
                <a:gd name="T30" fmla="*/ 1863 w 2359"/>
                <a:gd name="T31" fmla="*/ 2778 h 3314"/>
                <a:gd name="T32" fmla="*/ 1890 w 2359"/>
                <a:gd name="T33" fmla="*/ 3012 h 3314"/>
                <a:gd name="T34" fmla="*/ 1905 w 2359"/>
                <a:gd name="T35" fmla="*/ 3312 h 3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FFFFFF"/>
                </a:solidFill>
                <a:latin typeface="Book Antiqua" pitchFamily="18" charset="0"/>
                <a:cs typeface="Arial" charset="0"/>
              </a:endParaRPr>
            </a:p>
          </p:txBody>
        </p:sp>
        <p:sp>
          <p:nvSpPr>
            <p:cNvPr id="24585" name="Arc 4"/>
            <p:cNvSpPr>
              <a:spLocks/>
            </p:cNvSpPr>
            <p:nvPr/>
          </p:nvSpPr>
          <p:spPr bwMode="auto">
            <a:xfrm>
              <a:off x="0" y="1"/>
              <a:ext cx="5298" cy="4312"/>
            </a:xfrm>
            <a:custGeom>
              <a:avLst/>
              <a:gdLst>
                <a:gd name="T0" fmla="*/ 0 w 21600"/>
                <a:gd name="T1" fmla="*/ 0 h 21600"/>
                <a:gd name="T2" fmla="*/ 1299 w 21600"/>
                <a:gd name="T3" fmla="*/ 861 h 21600"/>
                <a:gd name="T4" fmla="*/ 0 w 21600"/>
                <a:gd name="T5" fmla="*/ 861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srgbClr val="FFFFFF"/>
                </a:solidFill>
                <a:latin typeface="Book Antiqua" pitchFamily="18" charset="0"/>
                <a:cs typeface="Arial" charset="0"/>
              </a:endParaRPr>
            </a:p>
          </p:txBody>
        </p:sp>
      </p:grpSp>
      <p:sp>
        <p:nvSpPr>
          <p:cNvPr id="16896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68966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84F0FD0-FDA5-494C-A8CB-6D553FC0F4C9}" type="datetimeFigureOut">
              <a:rPr lang="en-US">
                <a:solidFill>
                  <a:srgbClr val="FFFFFF"/>
                </a:solidFill>
                <a:latin typeface="Book Antiqua" pitchFamily="18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11/13/2022</a:t>
            </a:fld>
            <a:endParaRPr lang="en-US">
              <a:solidFill>
                <a:srgbClr val="FFFFFF"/>
              </a:solidFill>
              <a:latin typeface="Book Antiqua" pitchFamily="18" charset="0"/>
              <a:cs typeface="Arial" charset="0"/>
            </a:endParaRPr>
          </a:p>
        </p:txBody>
      </p:sp>
      <p:sp>
        <p:nvSpPr>
          <p:cNvPr id="168967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latin typeface="Book Antiqua" pitchFamily="18" charset="0"/>
              <a:cs typeface="Arial" charset="0"/>
            </a:endParaRPr>
          </a:p>
        </p:txBody>
      </p:sp>
      <p:sp>
        <p:nvSpPr>
          <p:cNvPr id="168968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2C0AB9-0393-4CD4-A936-5E7DA1627675}" type="slidenum">
              <a:rPr lang="en-US">
                <a:solidFill>
                  <a:srgbClr val="FFFFFF"/>
                </a:solidFill>
                <a:latin typeface="Book Antiqua" pitchFamily="18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FFFFFF"/>
              </a:solidFill>
              <a:latin typeface="Book Antiqua" pitchFamily="18" charset="0"/>
              <a:cs typeface="Arial" charset="0"/>
            </a:endParaRPr>
          </a:p>
        </p:txBody>
      </p:sp>
      <p:sp>
        <p:nvSpPr>
          <p:cNvPr id="2458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  <p:extLst>
      <p:ext uri="{BB962C8B-B14F-4D97-AF65-F5344CB8AC3E}">
        <p14:creationId xmlns="" xmlns:p14="http://schemas.microsoft.com/office/powerpoint/2010/main" val="387993750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strips dir="rd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000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70D81A-A87B-4AE9-95D7-297DEE457A46}" type="slidenum">
              <a:rPr lang="ru-RU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49538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815" r:id="rId12"/>
  </p:sldLayoutIdLst>
  <p:transition>
    <p:strips dir="rd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15715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157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1157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1157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AE4F5964-68A8-4540-977B-B2C9769C4E1D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832301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</p:sldLayoutIdLst>
  <p:transition spd="slow">
    <p:split orient="vert"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5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openxmlformats.org/officeDocument/2006/relationships/hyperlink" Target="https://www.youtube.com/watch?v=T9-CnfdD340" TargetMode="Externa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hyperlink" Target="https://learningapps.org/9011156" TargetMode="Externa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Группа 14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60418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60426" name="Picture 10" descr="Герб, флаг, калина, и пшеница - Clipart вектора украинских национальных  символов Государство и фольклорные знаки Украины золоты Иллюстрация вектора  - иллюстрации насчитывающей кровь, пук: 137807983"/>
            <p:cNvPicPr>
              <a:picLocks noChangeAspect="1" noChangeArrowheads="1"/>
            </p:cNvPicPr>
            <p:nvPr/>
          </p:nvPicPr>
          <p:blipFill>
            <a:blip r:embed="rId3" cstate="print"/>
            <a:srcRect t="8057" b="11367"/>
            <a:stretch>
              <a:fillRect/>
            </a:stretch>
          </p:blipFill>
          <p:spPr bwMode="auto">
            <a:xfrm>
              <a:off x="7196438" y="692696"/>
              <a:ext cx="1251146" cy="100811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0430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4653136"/>
              <a:ext cx="3379101" cy="2204864"/>
            </a:xfrm>
            <a:prstGeom prst="rect">
              <a:avLst/>
            </a:prstGeom>
            <a:noFill/>
          </p:spPr>
        </p:pic>
      </p:grpSp>
      <p:sp>
        <p:nvSpPr>
          <p:cNvPr id="10" name="Прямоугольник 9"/>
          <p:cNvSpPr/>
          <p:nvPr/>
        </p:nvSpPr>
        <p:spPr>
          <a:xfrm>
            <a:off x="611560" y="692696"/>
            <a:ext cx="7848872" cy="526297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artDeco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800" dirty="0" err="1" smtClean="0"/>
              <a:t>Ненаголошені</a:t>
            </a:r>
            <a:r>
              <a:rPr lang="ru-RU" sz="4800" dirty="0" smtClean="0"/>
              <a:t> </a:t>
            </a:r>
            <a:r>
              <a:rPr lang="ru-RU" sz="4800" dirty="0" err="1" smtClean="0"/>
              <a:t>голосні</a:t>
            </a:r>
            <a:r>
              <a:rPr lang="ru-RU" sz="4800" dirty="0" smtClean="0"/>
              <a:t> звуки </a:t>
            </a:r>
            <a:r>
              <a:rPr lang="ru-RU" sz="4800" dirty="0" smtClean="0">
                <a:solidFill>
                  <a:srgbClr val="FF0000"/>
                </a:solidFill>
              </a:rPr>
              <a:t>е, и </a:t>
            </a:r>
            <a:r>
              <a:rPr lang="ru-RU" sz="4800" dirty="0" smtClean="0"/>
              <a:t>в </a:t>
            </a:r>
            <a:r>
              <a:rPr lang="ru-RU" sz="4800" dirty="0" err="1" smtClean="0"/>
              <a:t>коренях</a:t>
            </a:r>
            <a:r>
              <a:rPr lang="ru-RU" sz="4800" dirty="0" smtClean="0"/>
              <a:t> </a:t>
            </a:r>
            <a:r>
              <a:rPr lang="ru-RU" sz="4800" dirty="0" err="1" smtClean="0"/>
              <a:t>слів</a:t>
            </a:r>
            <a:r>
              <a:rPr lang="ru-RU" sz="4800" dirty="0" smtClean="0"/>
              <a:t>. </a:t>
            </a:r>
            <a:r>
              <a:rPr lang="ru-RU" sz="4800" dirty="0" err="1" smtClean="0"/>
              <a:t>Позначення</a:t>
            </a:r>
            <a:r>
              <a:rPr lang="ru-RU" sz="4800" dirty="0" smtClean="0"/>
              <a:t> </a:t>
            </a:r>
            <a:r>
              <a:rPr lang="ru-RU" sz="4800" dirty="0" err="1" smtClean="0"/>
              <a:t>їх</a:t>
            </a:r>
            <a:r>
              <a:rPr lang="ru-RU" sz="4800" dirty="0" smtClean="0"/>
              <a:t> на </a:t>
            </a:r>
            <a:r>
              <a:rPr lang="ru-RU" sz="4800" dirty="0" err="1" smtClean="0"/>
              <a:t>письмі</a:t>
            </a:r>
            <a:r>
              <a:rPr lang="ru-RU" sz="4800" dirty="0" smtClean="0"/>
              <a:t>. </a:t>
            </a:r>
            <a:r>
              <a:rPr lang="ru-RU" sz="4800" dirty="0" err="1" smtClean="0"/>
              <a:t>Навчаюся</a:t>
            </a:r>
            <a:r>
              <a:rPr lang="ru-RU" sz="4800" dirty="0" smtClean="0"/>
              <a:t> правильно </a:t>
            </a:r>
            <a:r>
              <a:rPr lang="ru-RU" sz="4800" dirty="0" err="1" smtClean="0"/>
              <a:t>вимовляти</a:t>
            </a:r>
            <a:r>
              <a:rPr lang="ru-RU" sz="4800" dirty="0" smtClean="0"/>
              <a:t> слова </a:t>
            </a:r>
            <a:r>
              <a:rPr lang="ru-RU" sz="4800" dirty="0" err="1" smtClean="0"/>
              <a:t>з</a:t>
            </a:r>
            <a:r>
              <a:rPr lang="ru-RU" sz="4800" dirty="0" smtClean="0"/>
              <a:t> </a:t>
            </a:r>
            <a:r>
              <a:rPr lang="ru-RU" sz="4800" dirty="0" err="1" smtClean="0"/>
              <a:t>ненаголошеними</a:t>
            </a:r>
            <a:r>
              <a:rPr lang="ru-RU" sz="4800" dirty="0" smtClean="0"/>
              <a:t> </a:t>
            </a:r>
            <a:r>
              <a:rPr lang="ru-RU" sz="4800" dirty="0" err="1" smtClean="0"/>
              <a:t>голосними</a:t>
            </a:r>
            <a:r>
              <a:rPr lang="ru-RU" sz="4800" dirty="0" smtClean="0"/>
              <a:t> </a:t>
            </a:r>
            <a:r>
              <a:rPr lang="ru-RU" sz="4800" dirty="0" smtClean="0">
                <a:solidFill>
                  <a:srgbClr val="FF0000"/>
                </a:solidFill>
              </a:rPr>
              <a:t>е, </a:t>
            </a:r>
            <a:r>
              <a:rPr lang="ru-RU" sz="4800" dirty="0" smtClean="0">
                <a:solidFill>
                  <a:srgbClr val="FF0000"/>
                </a:solidFill>
              </a:rPr>
              <a:t>и</a:t>
            </a:r>
            <a:endParaRPr lang="uk-UA" sz="4800" b="1" i="1" dirty="0" smtClean="0">
              <a:ln w="1905">
                <a:solidFill>
                  <a:srgbClr val="C00000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  <a:ea typeface="Microsoft Yi Baiti" panose="03000500000000000000" pitchFamily="66" charset="0"/>
            </a:endParaRPr>
          </a:p>
        </p:txBody>
      </p:sp>
      <p:sp>
        <p:nvSpPr>
          <p:cNvPr id="60422" name="AutoShape 6" descr="Український кліпарт ⋆ Картинки, листівки, привіта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4" name="AutoShape 8" descr="Український кліпарт ⋆ Картинки, листівки, привіта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8" name="AutoShape 12" descr="Український кліпарт ⋆ Картинки, листівки, привіта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45968944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7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9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0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sp>
        <p:nvSpPr>
          <p:cNvPr id="12" name="Объект 2"/>
          <p:cNvSpPr txBox="1">
            <a:spLocks/>
          </p:cNvSpPr>
          <p:nvPr/>
        </p:nvSpPr>
        <p:spPr bwMode="auto">
          <a:xfrm>
            <a:off x="467544" y="332656"/>
            <a:ext cx="8280920" cy="79208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4572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uk-UA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Технологія </a:t>
            </a:r>
            <a:r>
              <a:rPr kumimoji="0" lang="uk-UA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«Мозкова атака»</a:t>
            </a:r>
          </a:p>
          <a:p>
            <a:pPr marL="4572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uk-UA" sz="40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" name="Схема 12"/>
          <p:cNvGraphicFramePr/>
          <p:nvPr>
            <p:extLst>
              <p:ext uri="{D42A27DB-BD31-4B8C-83A1-F6EECF244321}">
                <p14:modId xmlns="" xmlns:p14="http://schemas.microsoft.com/office/powerpoint/2010/main" val="3572060226"/>
              </p:ext>
            </p:extLst>
          </p:nvPr>
        </p:nvGraphicFramePr>
        <p:xfrm>
          <a:off x="467544" y="953344"/>
          <a:ext cx="8352928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="" xmlns:p14="http://schemas.microsoft.com/office/powerpoint/2010/main" val="3159557400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8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10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1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pic>
        <p:nvPicPr>
          <p:cNvPr id="8" name="Picture 2" descr="11-класниця Олександрійщини стала переможницею Міжнародного  мовно-літературного конкурс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486399"/>
            <a:ext cx="3209925" cy="1371601"/>
          </a:xfrm>
          <a:prstGeom prst="rect">
            <a:avLst/>
          </a:prstGeom>
          <a:noFill/>
        </p:spPr>
      </p:pic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683568" y="805354"/>
            <a:ext cx="777686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2438" algn="l"/>
              </a:tabLst>
            </a:pPr>
            <a:r>
              <a:rPr kumimoji="0" lang="uk-UA" sz="40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mbria" pitchFamily="18" charset="0"/>
                <a:ea typeface="Courier New" pitchFamily="49" charset="0"/>
                <a:cs typeface="Arial" pitchFamily="34" charset="0"/>
              </a:rPr>
              <a:t>Міркуй!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E24436AB-070A-4570-B049-8E89F8690E63}"/>
              </a:ext>
            </a:extLst>
          </p:cNvPr>
          <p:cNvSpPr/>
          <p:nvPr/>
        </p:nvSpPr>
        <p:spPr>
          <a:xfrm>
            <a:off x="683568" y="1916832"/>
            <a:ext cx="7632848" cy="30469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err="1" smtClean="0"/>
              <a:t>Ненаголошений</a:t>
            </a:r>
            <a:r>
              <a:rPr lang="ru-RU" sz="3200" b="1" dirty="0" smtClean="0"/>
              <a:t> звук</a:t>
            </a:r>
            <a:r>
              <a:rPr lang="ru-RU" sz="3200" dirty="0" smtClean="0"/>
              <a:t>[</a:t>
            </a:r>
            <a:r>
              <a:rPr lang="ru-RU" sz="3200" i="1" dirty="0" smtClean="0"/>
              <a:t>е</a:t>
            </a:r>
            <a:r>
              <a:rPr lang="ru-RU" sz="3200" dirty="0" smtClean="0"/>
              <a:t>]</a:t>
            </a:r>
            <a:r>
              <a:rPr lang="ru-RU" sz="3200" b="1" dirty="0" smtClean="0"/>
              <a:t>у </a:t>
            </a:r>
            <a:r>
              <a:rPr lang="ru-RU" sz="3200" b="1" dirty="0" err="1" smtClean="0"/>
              <a:t>вимові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наближається</a:t>
            </a:r>
            <a:r>
              <a:rPr lang="ru-RU" sz="3200" b="1" dirty="0" smtClean="0"/>
              <a:t> до звука</a:t>
            </a:r>
            <a:r>
              <a:rPr lang="ru-RU" sz="3200" dirty="0" smtClean="0"/>
              <a:t>[</a:t>
            </a:r>
            <a:r>
              <a:rPr lang="ru-RU" sz="3200" i="1" dirty="0" smtClean="0"/>
              <a:t>и</a:t>
            </a:r>
            <a:r>
              <a:rPr lang="ru-RU" sz="3200" dirty="0" smtClean="0"/>
              <a:t>]</a:t>
            </a:r>
            <a:r>
              <a:rPr lang="ru-RU" sz="3200" b="1" dirty="0" smtClean="0"/>
              <a:t>:</a:t>
            </a:r>
          </a:p>
          <a:p>
            <a:pPr algn="ctr"/>
            <a:endParaRPr lang="ru-RU" sz="3200" dirty="0" smtClean="0"/>
          </a:p>
          <a:p>
            <a:pPr lvl="0" algn="ctr"/>
            <a:r>
              <a:rPr lang="ru-RU" sz="3200" b="1" dirty="0" err="1" smtClean="0"/>
              <a:t>Ненаголошений</a:t>
            </a:r>
            <a:r>
              <a:rPr lang="ru-RU" sz="3200" b="1" dirty="0" smtClean="0"/>
              <a:t> звук</a:t>
            </a:r>
            <a:r>
              <a:rPr lang="ru-RU" sz="3200" dirty="0" smtClean="0"/>
              <a:t>[</a:t>
            </a:r>
            <a:r>
              <a:rPr lang="ru-RU" sz="3200" i="1" dirty="0" smtClean="0"/>
              <a:t>и</a:t>
            </a:r>
            <a:r>
              <a:rPr lang="ru-RU" sz="3200" dirty="0" smtClean="0"/>
              <a:t>]</a:t>
            </a:r>
            <a:r>
              <a:rPr lang="ru-RU" sz="3200" b="1" dirty="0" smtClean="0"/>
              <a:t>у </a:t>
            </a:r>
            <a:r>
              <a:rPr lang="ru-RU" sz="3200" b="1" dirty="0" err="1" smtClean="0"/>
              <a:t>вимові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наближається</a:t>
            </a:r>
            <a:r>
              <a:rPr lang="ru-RU" sz="3200" b="1" dirty="0" smtClean="0"/>
              <a:t> до звука</a:t>
            </a:r>
            <a:r>
              <a:rPr lang="ru-RU" sz="3200" dirty="0" smtClean="0"/>
              <a:t>[</a:t>
            </a:r>
            <a:r>
              <a:rPr lang="ru-RU" sz="3200" i="1" dirty="0" smtClean="0"/>
              <a:t>е</a:t>
            </a:r>
            <a:r>
              <a:rPr lang="ru-RU" sz="3200" dirty="0" smtClean="0"/>
              <a:t>]</a:t>
            </a:r>
            <a:r>
              <a:rPr lang="ru-RU" sz="3200" b="1" dirty="0" smtClean="0"/>
              <a:t>:</a:t>
            </a:r>
          </a:p>
          <a:p>
            <a:pPr lvl="0" algn="ctr"/>
            <a:endParaRPr lang="ru-RU" sz="3200" dirty="0"/>
          </a:p>
        </p:txBody>
      </p:sp>
      <p:pic>
        <p:nvPicPr>
          <p:cNvPr id="1026" name="Picture 2" descr="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2996952"/>
            <a:ext cx="1296144" cy="455402"/>
          </a:xfrm>
          <a:prstGeom prst="rect">
            <a:avLst/>
          </a:prstGeom>
          <a:noFill/>
        </p:spPr>
      </p:pic>
      <p:pic>
        <p:nvPicPr>
          <p:cNvPr id="1028" name="Picture 4" descr="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4437112"/>
            <a:ext cx="1512168" cy="3780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40672452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10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1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pic>
        <p:nvPicPr>
          <p:cNvPr id="8" name="Picture 2" descr="11-класниця Олександрійщини стала переможницею Міжнародного  мовно-літературного конкурс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486399"/>
            <a:ext cx="3209925" cy="1371601"/>
          </a:xfrm>
          <a:prstGeom prst="rect">
            <a:avLst/>
          </a:prstGeom>
          <a:noFill/>
        </p:spPr>
      </p:pic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683568" y="805354"/>
            <a:ext cx="777686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2438" algn="l"/>
              </a:tabLst>
            </a:pPr>
            <a:r>
              <a:rPr lang="uk-UA" sz="4000" b="1" dirty="0" smtClean="0">
                <a:solidFill>
                  <a:srgbClr val="C00000"/>
                </a:solidFill>
              </a:rPr>
              <a:t>Хвилинка каліграфії</a:t>
            </a:r>
            <a:endParaRPr kumimoji="0" lang="ru-RU" sz="4000" b="0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4" name="Picture 2" descr="Презентація &quot;Каліграфічні хвилинки&quot;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556792"/>
            <a:ext cx="6667500" cy="37528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40672452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8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10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1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pic>
        <p:nvPicPr>
          <p:cNvPr id="8" name="Picture 2" descr="11-класниця Олександрійщини стала переможницею Міжнародного  мовно-літературного конкурс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486399"/>
            <a:ext cx="3209925" cy="1371601"/>
          </a:xfrm>
          <a:prstGeom prst="rect">
            <a:avLst/>
          </a:prstGeom>
          <a:noFill/>
        </p:spPr>
      </p:pic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683568" y="805354"/>
            <a:ext cx="777686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2438" algn="l"/>
              </a:tabLst>
            </a:pPr>
            <a:r>
              <a:rPr lang="uk-UA" sz="4000" b="1" dirty="0" smtClean="0">
                <a:solidFill>
                  <a:srgbClr val="C00000"/>
                </a:solidFill>
              </a:rPr>
              <a:t>Вправа </a:t>
            </a:r>
            <a:r>
              <a:rPr lang="uk-UA" sz="4000" b="1" dirty="0" err="1" smtClean="0">
                <a:solidFill>
                  <a:srgbClr val="C00000"/>
                </a:solidFill>
              </a:rPr>
              <a:t>“Доповни</a:t>
            </a:r>
            <a:r>
              <a:rPr lang="uk-UA" sz="4000" b="1" dirty="0" smtClean="0">
                <a:solidFill>
                  <a:srgbClr val="C00000"/>
                </a:solidFill>
              </a:rPr>
              <a:t> </a:t>
            </a:r>
            <a:r>
              <a:rPr lang="uk-UA" sz="4000" b="1" dirty="0" err="1" smtClean="0">
                <a:solidFill>
                  <a:srgbClr val="C00000"/>
                </a:solidFill>
              </a:rPr>
              <a:t>речення”</a:t>
            </a:r>
            <a:endParaRPr kumimoji="0" lang="ru-RU" sz="4000" b="0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E24436AB-070A-4570-B049-8E89F8690E63}"/>
              </a:ext>
            </a:extLst>
          </p:cNvPr>
          <p:cNvSpPr/>
          <p:nvPr/>
        </p:nvSpPr>
        <p:spPr>
          <a:xfrm>
            <a:off x="683568" y="1916832"/>
            <a:ext cx="7632848" cy="175432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uk-UA" sz="5400" dirty="0" err="1" smtClean="0"/>
              <a:t>Без____</a:t>
            </a:r>
            <a:r>
              <a:rPr lang="uk-UA" sz="5400" dirty="0" smtClean="0"/>
              <a:t>____ й ________ нема України. </a:t>
            </a:r>
            <a:endParaRPr lang="ru-RU" sz="5400" dirty="0"/>
          </a:p>
        </p:txBody>
      </p:sp>
      <p:pic>
        <p:nvPicPr>
          <p:cNvPr id="75778" name="Picture 2" descr="Калина с/м, вес - Safaritrade"/>
          <p:cNvPicPr>
            <a:picLocks noChangeAspect="1" noChangeArrowheads="1"/>
          </p:cNvPicPr>
          <p:nvPr/>
        </p:nvPicPr>
        <p:blipFill>
          <a:blip r:embed="rId5" cstate="print"/>
          <a:srcRect l="21420" t="23940" r="21881" b="23141"/>
          <a:stretch>
            <a:fillRect/>
          </a:stretch>
        </p:blipFill>
        <p:spPr bwMode="auto">
          <a:xfrm>
            <a:off x="6444208" y="4149080"/>
            <a:ext cx="1620180" cy="1512168"/>
          </a:xfrm>
          <a:prstGeom prst="rect">
            <a:avLst/>
          </a:prstGeom>
          <a:noFill/>
        </p:spPr>
      </p:pic>
      <p:pic>
        <p:nvPicPr>
          <p:cNvPr id="75780" name="Picture 4" descr="Верба дерево: картинки, стокові Верба дерево фотографії, зображення |  Скачати з Depositphoto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4047530"/>
            <a:ext cx="1800200" cy="1800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40672452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8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10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1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pic>
        <p:nvPicPr>
          <p:cNvPr id="8" name="Picture 2" descr="11-класниця Олександрійщини стала переможницею Міжнародного  мовно-літературного конкурс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486399"/>
            <a:ext cx="3209925" cy="1371601"/>
          </a:xfrm>
          <a:prstGeom prst="rect">
            <a:avLst/>
          </a:prstGeom>
          <a:noFill/>
        </p:spPr>
      </p:pic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683568" y="805354"/>
            <a:ext cx="777686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452438" algn="l"/>
              </a:tabLst>
            </a:pPr>
            <a:r>
              <a:rPr lang="uk-UA" sz="4000" b="1" dirty="0" smtClean="0">
                <a:solidFill>
                  <a:srgbClr val="C00000"/>
                </a:solidFill>
              </a:rPr>
              <a:t>Вправа </a:t>
            </a:r>
            <a:r>
              <a:rPr lang="uk-UA" sz="4000" b="1" dirty="0" err="1" smtClean="0">
                <a:solidFill>
                  <a:srgbClr val="C00000"/>
                </a:solidFill>
              </a:rPr>
              <a:t>“Кубування”</a:t>
            </a:r>
            <a:endParaRPr kumimoji="0" lang="ru-RU" sz="4000" b="0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E24436AB-070A-4570-B049-8E89F8690E63}"/>
              </a:ext>
            </a:extLst>
          </p:cNvPr>
          <p:cNvSpPr/>
          <p:nvPr/>
        </p:nvSpPr>
        <p:spPr>
          <a:xfrm>
            <a:off x="683568" y="1916832"/>
            <a:ext cx="7632848" cy="267765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uk-UA" sz="2800" dirty="0" smtClean="0"/>
              <a:t>-- З яких частин складається основа слова? </a:t>
            </a:r>
            <a:endParaRPr lang="ru-RU" sz="2800" dirty="0" smtClean="0"/>
          </a:p>
          <a:p>
            <a:r>
              <a:rPr lang="uk-UA" sz="2800" dirty="0" smtClean="0"/>
              <a:t>-- Без чого не може існувати жодне слово</a:t>
            </a:r>
            <a:r>
              <a:rPr lang="uk-UA" sz="2800" dirty="0" smtClean="0"/>
              <a:t>?</a:t>
            </a:r>
          </a:p>
          <a:p>
            <a:endParaRPr lang="ru-RU" sz="2800" dirty="0" smtClean="0"/>
          </a:p>
          <a:p>
            <a:r>
              <a:rPr lang="uk-UA" sz="2800" dirty="0" smtClean="0"/>
              <a:t>-- Який склад називається наголошеним? </a:t>
            </a:r>
            <a:endParaRPr lang="ru-RU" sz="2800" dirty="0" smtClean="0"/>
          </a:p>
          <a:p>
            <a:r>
              <a:rPr lang="uk-UA" sz="2800" dirty="0" smtClean="0"/>
              <a:t>-- Який склад називається ненаголошеним? </a:t>
            </a:r>
            <a:endParaRPr lang="ru-RU" sz="2800" dirty="0" smtClean="0"/>
          </a:p>
          <a:p>
            <a:r>
              <a:rPr lang="uk-UA" sz="2800" dirty="0" smtClean="0"/>
              <a:t>-- Як називаються слова, в яких спільний корінь?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411760" y="2780928"/>
            <a:ext cx="38725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/>
              <a:t>(Префікс, корінь, суфікс)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1340672452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8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10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1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pic>
        <p:nvPicPr>
          <p:cNvPr id="8" name="Picture 2" descr="11-класниця Олександрійщини стала переможницею Міжнародного  мовно-літературного конкурс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486399"/>
            <a:ext cx="3209925" cy="1371601"/>
          </a:xfrm>
          <a:prstGeom prst="rect">
            <a:avLst/>
          </a:prstGeom>
          <a:noFill/>
        </p:spPr>
      </p:pic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683568" y="805354"/>
            <a:ext cx="777686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452438" algn="l"/>
              </a:tabLst>
            </a:pPr>
            <a:r>
              <a:rPr lang="uk-UA" sz="4000" b="1" dirty="0" smtClean="0">
                <a:solidFill>
                  <a:srgbClr val="C00000"/>
                </a:solidFill>
              </a:rPr>
              <a:t>Вправа </a:t>
            </a:r>
            <a:r>
              <a:rPr lang="uk-UA" sz="4000" b="1" dirty="0" err="1" smtClean="0">
                <a:solidFill>
                  <a:srgbClr val="C00000"/>
                </a:solidFill>
              </a:rPr>
              <a:t>“Підстав</a:t>
            </a:r>
            <a:r>
              <a:rPr lang="uk-UA" sz="4000" b="1" dirty="0" smtClean="0">
                <a:solidFill>
                  <a:srgbClr val="C00000"/>
                </a:solidFill>
              </a:rPr>
              <a:t> </a:t>
            </a:r>
            <a:r>
              <a:rPr lang="uk-UA" sz="4000" b="1" dirty="0" err="1" smtClean="0">
                <a:solidFill>
                  <a:srgbClr val="C00000"/>
                </a:solidFill>
              </a:rPr>
              <a:t>букву”</a:t>
            </a:r>
            <a:endParaRPr kumimoji="0" lang="ru-RU" sz="4000" b="0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E24436AB-070A-4570-B049-8E89F8690E63}"/>
              </a:ext>
            </a:extLst>
          </p:cNvPr>
          <p:cNvSpPr/>
          <p:nvPr/>
        </p:nvSpPr>
        <p:spPr>
          <a:xfrm>
            <a:off x="683568" y="1916832"/>
            <a:ext cx="7632848" cy="25545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uk-UA" sz="4000" dirty="0" smtClean="0"/>
              <a:t>М[</a:t>
            </a:r>
            <a:r>
              <a:rPr lang="uk-UA" sz="4000" dirty="0" err="1" smtClean="0"/>
              <a:t>еи</a:t>
            </a:r>
            <a:r>
              <a:rPr lang="uk-UA" sz="4000" dirty="0" smtClean="0"/>
              <a:t>]довий – м..д</a:t>
            </a:r>
            <a:endParaRPr lang="ru-RU" sz="4000" dirty="0" smtClean="0"/>
          </a:p>
          <a:p>
            <a:pPr algn="ctr"/>
            <a:r>
              <a:rPr lang="uk-UA" sz="4000" dirty="0" smtClean="0"/>
              <a:t>Ш[</a:t>
            </a:r>
            <a:r>
              <a:rPr lang="uk-UA" sz="4000" dirty="0" err="1" smtClean="0"/>
              <a:t>еи</a:t>
            </a:r>
            <a:r>
              <a:rPr lang="uk-UA" sz="4000" dirty="0" smtClean="0"/>
              <a:t>]потіти – ш..піт</a:t>
            </a:r>
            <a:endParaRPr lang="ru-RU" sz="4000" dirty="0" smtClean="0"/>
          </a:p>
          <a:p>
            <a:pPr algn="ctr"/>
            <a:r>
              <a:rPr lang="uk-UA" sz="4000" dirty="0" smtClean="0"/>
              <a:t>В [</a:t>
            </a:r>
            <a:r>
              <a:rPr lang="uk-UA" sz="4000" dirty="0" err="1" smtClean="0"/>
              <a:t>ие</a:t>
            </a:r>
            <a:r>
              <a:rPr lang="uk-UA" sz="4000" dirty="0" smtClean="0"/>
              <a:t>]</a:t>
            </a:r>
            <a:r>
              <a:rPr lang="uk-UA" sz="4000" dirty="0" err="1" smtClean="0"/>
              <a:t>шневий</a:t>
            </a:r>
            <a:r>
              <a:rPr lang="uk-UA" sz="4000" dirty="0" smtClean="0"/>
              <a:t> – в..</a:t>
            </a:r>
            <a:r>
              <a:rPr lang="uk-UA" sz="4000" dirty="0" err="1" smtClean="0"/>
              <a:t>шня</a:t>
            </a:r>
            <a:endParaRPr lang="ru-RU" sz="4000" dirty="0" smtClean="0"/>
          </a:p>
          <a:p>
            <a:pPr algn="ctr"/>
            <a:r>
              <a:rPr lang="uk-UA" sz="4000" dirty="0" err="1" smtClean="0"/>
              <a:t>Кр</a:t>
            </a:r>
            <a:r>
              <a:rPr lang="uk-UA" sz="4000" dirty="0" smtClean="0"/>
              <a:t>[</a:t>
            </a:r>
            <a:r>
              <a:rPr lang="uk-UA" sz="4000" dirty="0" err="1" smtClean="0"/>
              <a:t>ие</a:t>
            </a:r>
            <a:r>
              <a:rPr lang="uk-UA" sz="4000" dirty="0" smtClean="0"/>
              <a:t>]</a:t>
            </a:r>
            <a:r>
              <a:rPr lang="uk-UA" sz="4000" dirty="0" err="1" smtClean="0"/>
              <a:t>ло</a:t>
            </a:r>
            <a:r>
              <a:rPr lang="uk-UA" sz="4000" dirty="0" smtClean="0"/>
              <a:t> – </a:t>
            </a:r>
            <a:r>
              <a:rPr lang="uk-UA" sz="4000" dirty="0" err="1" smtClean="0"/>
              <a:t>кр</a:t>
            </a:r>
            <a:r>
              <a:rPr lang="uk-UA" sz="4000" dirty="0" smtClean="0"/>
              <a:t>..</a:t>
            </a:r>
            <a:r>
              <a:rPr lang="uk-UA" sz="4000" dirty="0" err="1" smtClean="0"/>
              <a:t>ла</a:t>
            </a:r>
            <a:endParaRPr lang="ru-RU" sz="4000" dirty="0"/>
          </a:p>
        </p:txBody>
      </p:sp>
    </p:spTree>
    <p:extLst>
      <p:ext uri="{BB962C8B-B14F-4D97-AF65-F5344CB8AC3E}">
        <p14:creationId xmlns="" xmlns:p14="http://schemas.microsoft.com/office/powerpoint/2010/main" val="1340672452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8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10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1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pic>
        <p:nvPicPr>
          <p:cNvPr id="8" name="Picture 2" descr="11-класниця Олександрійщини стала переможницею Міжнародного  мовно-літературного конкурс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486399"/>
            <a:ext cx="3209925" cy="1371601"/>
          </a:xfrm>
          <a:prstGeom prst="rect">
            <a:avLst/>
          </a:prstGeom>
          <a:noFill/>
        </p:spPr>
      </p:pic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683568" y="805354"/>
            <a:ext cx="777686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452438" algn="l"/>
              </a:tabLst>
            </a:pPr>
            <a:r>
              <a:rPr lang="ru-RU" sz="4000" b="1" dirty="0" err="1" smtClean="0">
                <a:solidFill>
                  <a:srgbClr val="C00000"/>
                </a:solidFill>
              </a:rPr>
              <a:t>Вправа</a:t>
            </a:r>
            <a:r>
              <a:rPr lang="ru-RU" sz="4000" b="1" dirty="0" smtClean="0">
                <a:solidFill>
                  <a:srgbClr val="C00000"/>
                </a:solidFill>
              </a:rPr>
              <a:t> «Два кроки до </a:t>
            </a:r>
            <a:r>
              <a:rPr lang="ru-RU" sz="4000" b="1" dirty="0" err="1" smtClean="0">
                <a:solidFill>
                  <a:srgbClr val="C00000"/>
                </a:solidFill>
              </a:rPr>
              <a:t>успіху</a:t>
            </a:r>
            <a:r>
              <a:rPr lang="ru-RU" sz="4000" b="1" dirty="0" smtClean="0">
                <a:solidFill>
                  <a:srgbClr val="C00000"/>
                </a:solidFill>
              </a:rPr>
              <a:t>»</a:t>
            </a:r>
            <a:endParaRPr kumimoji="0" lang="ru-RU" sz="4000" b="0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E24436AB-070A-4570-B049-8E89F8690E63}"/>
              </a:ext>
            </a:extLst>
          </p:cNvPr>
          <p:cNvSpPr/>
          <p:nvPr/>
        </p:nvSpPr>
        <p:spPr>
          <a:xfrm>
            <a:off x="683568" y="1916832"/>
            <a:ext cx="7632848" cy="35394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uk-UA" sz="3200" b="1" i="1" dirty="0" smtClean="0"/>
              <a:t>Колективне </a:t>
            </a:r>
            <a:r>
              <a:rPr lang="uk-UA" sz="3200" dirty="0" smtClean="0"/>
              <a:t>складання пам’ятки «Перевір себе».</a:t>
            </a:r>
            <a:endParaRPr lang="ru-RU" sz="3200" dirty="0" smtClean="0"/>
          </a:p>
          <a:p>
            <a:r>
              <a:rPr lang="uk-UA" sz="3200" dirty="0" smtClean="0"/>
              <a:t>- Яку дію ми робили першою? ( Чітко читали слово та ставили наголос)</a:t>
            </a:r>
            <a:endParaRPr lang="ru-RU" sz="3200" dirty="0" smtClean="0"/>
          </a:p>
          <a:p>
            <a:r>
              <a:rPr lang="uk-UA" sz="3200" dirty="0" smtClean="0"/>
              <a:t>- Потім підбирали спільнокореневе слово, за допомогою якого ненаголошений звук став наголошеним. 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1340672452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8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10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1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pic>
        <p:nvPicPr>
          <p:cNvPr id="8" name="Picture 2" descr="11-класниця Олександрійщини стала переможницею Міжнародного  мовно-літературного конкурс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486399"/>
            <a:ext cx="3209925" cy="1371601"/>
          </a:xfrm>
          <a:prstGeom prst="rect">
            <a:avLst/>
          </a:prstGeom>
          <a:noFill/>
        </p:spPr>
      </p:pic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683568" y="805354"/>
            <a:ext cx="777686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452438" algn="l"/>
              </a:tabLst>
            </a:pPr>
            <a:r>
              <a:rPr lang="ru-RU" sz="4000" b="1" dirty="0" err="1" smtClean="0">
                <a:solidFill>
                  <a:srgbClr val="C00000"/>
                </a:solidFill>
              </a:rPr>
              <a:t>Запам</a:t>
            </a:r>
            <a:r>
              <a:rPr lang="en-US" sz="4000" b="1" dirty="0" smtClean="0">
                <a:solidFill>
                  <a:srgbClr val="C00000"/>
                </a:solidFill>
              </a:rPr>
              <a:t>’</a:t>
            </a:r>
            <a:r>
              <a:rPr lang="ru-RU" sz="4000" b="1" dirty="0" err="1" smtClean="0">
                <a:solidFill>
                  <a:srgbClr val="C00000"/>
                </a:solidFill>
              </a:rPr>
              <a:t>ятай</a:t>
            </a:r>
            <a:r>
              <a:rPr lang="ru-RU" sz="4000" b="1" dirty="0" smtClean="0">
                <a:solidFill>
                  <a:srgbClr val="C00000"/>
                </a:solidFill>
              </a:rPr>
              <a:t>! </a:t>
            </a:r>
            <a:endParaRPr kumimoji="0" lang="ru-RU" sz="4000" b="0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E24436AB-070A-4570-B049-8E89F8690E63}"/>
              </a:ext>
            </a:extLst>
          </p:cNvPr>
          <p:cNvSpPr/>
          <p:nvPr/>
        </p:nvSpPr>
        <p:spPr>
          <a:xfrm>
            <a:off x="683568" y="1916832"/>
            <a:ext cx="7632848" cy="30469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 smtClean="0">
                <a:solidFill>
                  <a:srgbClr val="333333"/>
                </a:solidFill>
                <a:latin typeface="Helvetica Neue"/>
              </a:rPr>
              <a:t>Щоб</a:t>
            </a:r>
            <a:r>
              <a:rPr lang="ru-RU" sz="3200" b="1" dirty="0" smtClean="0">
                <a:solidFill>
                  <a:srgbClr val="333333"/>
                </a:solidFill>
                <a:latin typeface="Helvetica Neue"/>
              </a:rPr>
              <a:t>  </a:t>
            </a:r>
            <a:r>
              <a:rPr lang="ru-RU" sz="3200" b="1" dirty="0" err="1" smtClean="0">
                <a:solidFill>
                  <a:srgbClr val="333333"/>
                </a:solidFill>
                <a:latin typeface="Helvetica Neue"/>
              </a:rPr>
              <a:t>дізнатися</a:t>
            </a:r>
            <a:r>
              <a:rPr lang="ru-RU" sz="3200" b="1" dirty="0" smtClean="0">
                <a:solidFill>
                  <a:srgbClr val="333333"/>
                </a:solidFill>
                <a:latin typeface="Helvetica Neue"/>
              </a:rPr>
              <a:t>, як правильно </a:t>
            </a:r>
            <a:r>
              <a:rPr lang="ru-RU" sz="3200" b="1" dirty="0" err="1" smtClean="0">
                <a:solidFill>
                  <a:srgbClr val="333333"/>
                </a:solidFill>
                <a:latin typeface="Helvetica Neue"/>
              </a:rPr>
              <a:t>написати</a:t>
            </a:r>
            <a:r>
              <a:rPr lang="ru-RU" sz="3200" b="1" dirty="0" smtClean="0">
                <a:solidFill>
                  <a:srgbClr val="333333"/>
                </a:solidFill>
                <a:latin typeface="Helvetica Neue"/>
              </a:rPr>
              <a:t> слова </a:t>
            </a:r>
            <a:r>
              <a:rPr lang="ru-RU" sz="3200" b="1" dirty="0" err="1" smtClean="0">
                <a:solidFill>
                  <a:srgbClr val="333333"/>
                </a:solidFill>
                <a:latin typeface="Helvetica Neue"/>
              </a:rPr>
              <a:t>з</a:t>
            </a:r>
            <a:r>
              <a:rPr lang="ru-RU" sz="3200" b="1" dirty="0" smtClean="0">
                <a:solidFill>
                  <a:srgbClr val="333333"/>
                </a:solidFill>
                <a:latin typeface="Helvetica Neue"/>
              </a:rPr>
              <a:t> </a:t>
            </a:r>
            <a:r>
              <a:rPr lang="ru-RU" sz="3200" b="1" dirty="0" err="1" smtClean="0">
                <a:solidFill>
                  <a:srgbClr val="333333"/>
                </a:solidFill>
                <a:latin typeface="Helvetica Neue"/>
              </a:rPr>
              <a:t>ненаголоше-ними</a:t>
            </a:r>
            <a:r>
              <a:rPr lang="ru-RU" sz="3200" b="1" dirty="0" smtClean="0">
                <a:solidFill>
                  <a:srgbClr val="333333"/>
                </a:solidFill>
                <a:latin typeface="Helvetica Neue"/>
              </a:rPr>
              <a:t>  </a:t>
            </a:r>
            <a:r>
              <a:rPr lang="ru-RU" sz="3200" b="1" dirty="0" err="1" smtClean="0">
                <a:solidFill>
                  <a:srgbClr val="333333"/>
                </a:solidFill>
                <a:latin typeface="Helvetica Neue"/>
              </a:rPr>
              <a:t>голосними</a:t>
            </a:r>
            <a:r>
              <a:rPr lang="ru-RU" sz="3200" b="1" dirty="0" smtClean="0">
                <a:solidFill>
                  <a:srgbClr val="333333"/>
                </a:solidFill>
                <a:latin typeface="Helvetica Neue"/>
              </a:rPr>
              <a:t>  звуками [</a:t>
            </a:r>
            <a:r>
              <a:rPr lang="ru-RU" sz="3200" b="1" dirty="0" smtClean="0">
                <a:solidFill>
                  <a:srgbClr val="FF0000"/>
                </a:solidFill>
                <a:latin typeface="Helvetica Neue"/>
              </a:rPr>
              <a:t>е</a:t>
            </a:r>
            <a:r>
              <a:rPr lang="ru-RU" sz="3200" b="1" dirty="0" smtClean="0">
                <a:solidFill>
                  <a:srgbClr val="333333"/>
                </a:solidFill>
                <a:latin typeface="Helvetica Neue"/>
              </a:rPr>
              <a:t>], [</a:t>
            </a:r>
            <a:r>
              <a:rPr lang="ru-RU" sz="3200" b="1" dirty="0" smtClean="0">
                <a:solidFill>
                  <a:srgbClr val="FF0000"/>
                </a:solidFill>
                <a:latin typeface="Helvetica Neue"/>
              </a:rPr>
              <a:t>и</a:t>
            </a:r>
            <a:r>
              <a:rPr lang="ru-RU" sz="3200" b="1" dirty="0" smtClean="0">
                <a:solidFill>
                  <a:srgbClr val="333333"/>
                </a:solidFill>
                <a:latin typeface="Helvetica Neue"/>
              </a:rPr>
              <a:t>],  треба </a:t>
            </a:r>
            <a:r>
              <a:rPr lang="en-US" sz="3200" b="1" dirty="0" smtClean="0">
                <a:solidFill>
                  <a:srgbClr val="333333"/>
                </a:solidFill>
                <a:latin typeface="Helvetica Neue"/>
              </a:rPr>
              <a:t> </a:t>
            </a:r>
            <a:r>
              <a:rPr lang="ru-RU" sz="3200" b="1" dirty="0" err="1" smtClean="0">
                <a:solidFill>
                  <a:srgbClr val="333333"/>
                </a:solidFill>
                <a:latin typeface="Helvetica Neue"/>
              </a:rPr>
              <a:t>дібрати</a:t>
            </a:r>
            <a:r>
              <a:rPr lang="ru-RU" sz="3200" b="1" dirty="0" smtClean="0">
                <a:solidFill>
                  <a:srgbClr val="333333"/>
                </a:solidFill>
                <a:latin typeface="Helvetica Neue"/>
              </a:rPr>
              <a:t>  </a:t>
            </a:r>
            <a:r>
              <a:rPr lang="ru-RU" sz="3200" b="1" dirty="0" err="1" smtClean="0">
                <a:solidFill>
                  <a:srgbClr val="333333"/>
                </a:solidFill>
                <a:latin typeface="Helvetica Neue"/>
              </a:rPr>
              <a:t>перевірні</a:t>
            </a:r>
            <a:r>
              <a:rPr lang="en-US" sz="3200" b="1" dirty="0" smtClean="0">
                <a:solidFill>
                  <a:srgbClr val="333333"/>
                </a:solidFill>
                <a:latin typeface="Helvetica Neue"/>
              </a:rPr>
              <a:t> </a:t>
            </a:r>
            <a:r>
              <a:rPr lang="ru-RU" sz="3200" b="1" dirty="0" smtClean="0">
                <a:solidFill>
                  <a:srgbClr val="333333"/>
                </a:solidFill>
                <a:latin typeface="Helvetica Neue"/>
              </a:rPr>
              <a:t> слова  за  </a:t>
            </a:r>
            <a:r>
              <a:rPr lang="ru-RU" sz="3200" b="1" dirty="0" err="1" smtClean="0">
                <a:solidFill>
                  <a:srgbClr val="333333"/>
                </a:solidFill>
                <a:latin typeface="Helvetica Neue"/>
              </a:rPr>
              <a:t>зразком</a:t>
            </a:r>
            <a:r>
              <a:rPr lang="ru-RU" sz="3200" b="1" dirty="0" smtClean="0">
                <a:solidFill>
                  <a:srgbClr val="333333"/>
                </a:solidFill>
                <a:latin typeface="Helvetica Neue"/>
              </a:rPr>
              <a:t>: </a:t>
            </a:r>
            <a:r>
              <a:rPr lang="en-US" sz="3200" b="1" dirty="0" smtClean="0">
                <a:solidFill>
                  <a:srgbClr val="333333"/>
                </a:solidFill>
                <a:latin typeface="Helvetica Neue"/>
              </a:rPr>
              <a:t>   </a:t>
            </a:r>
            <a:r>
              <a:rPr lang="ru-RU" sz="3200" b="1" dirty="0" smtClean="0">
                <a:solidFill>
                  <a:srgbClr val="FF0000"/>
                </a:solidFill>
                <a:latin typeface="Helvetica Neue"/>
              </a:rPr>
              <a:t>один</a:t>
            </a:r>
            <a:r>
              <a:rPr lang="en-US" sz="3200" b="1" dirty="0" smtClean="0">
                <a:solidFill>
                  <a:srgbClr val="FF0000"/>
                </a:solidFill>
                <a:latin typeface="Helvetica Neue"/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  <a:latin typeface="Helvetica Neue"/>
              </a:rPr>
              <a:t>-</a:t>
            </a:r>
            <a:r>
              <a:rPr lang="en-US" sz="3200" b="1" dirty="0" smtClean="0">
                <a:solidFill>
                  <a:srgbClr val="FF0000"/>
                </a:solidFill>
                <a:latin typeface="Helvetica Neue"/>
              </a:rPr>
              <a:t> </a:t>
            </a:r>
            <a:r>
              <a:rPr lang="ru-RU" sz="3200" b="1" dirty="0" err="1" smtClean="0">
                <a:solidFill>
                  <a:srgbClr val="FF0000"/>
                </a:solidFill>
                <a:latin typeface="Helvetica Neue"/>
              </a:rPr>
              <a:t>багато</a:t>
            </a:r>
            <a:r>
              <a:rPr lang="ru-RU" sz="3200" b="1" dirty="0" smtClean="0">
                <a:solidFill>
                  <a:srgbClr val="FF0000"/>
                </a:solidFill>
                <a:latin typeface="Helvetica Neue"/>
              </a:rPr>
              <a:t>;</a:t>
            </a:r>
            <a:r>
              <a:rPr lang="ru-RU" sz="3200" b="1" dirty="0" smtClean="0">
                <a:solidFill>
                  <a:srgbClr val="333333"/>
                </a:solidFill>
                <a:latin typeface="Helvetica Neue"/>
              </a:rPr>
              <a:t> </a:t>
            </a:r>
            <a:r>
              <a:rPr lang="en-US" sz="3200" b="1" dirty="0" smtClean="0">
                <a:solidFill>
                  <a:srgbClr val="333333"/>
                </a:solidFill>
                <a:latin typeface="Helvetica Neue"/>
              </a:rPr>
              <a:t>   </a:t>
            </a:r>
            <a:r>
              <a:rPr lang="ru-RU" sz="3200" b="1" dirty="0" err="1" smtClean="0">
                <a:solidFill>
                  <a:schemeClr val="accent1"/>
                </a:solidFill>
                <a:latin typeface="Helvetica Neue"/>
              </a:rPr>
              <a:t>багато</a:t>
            </a:r>
            <a:r>
              <a:rPr lang="en-US" sz="3200" b="1" dirty="0" smtClean="0">
                <a:solidFill>
                  <a:schemeClr val="accent1"/>
                </a:solidFill>
                <a:latin typeface="Helvetica Neue"/>
              </a:rPr>
              <a:t> </a:t>
            </a:r>
            <a:r>
              <a:rPr lang="ru-RU" sz="3200" b="1" dirty="0" smtClean="0">
                <a:solidFill>
                  <a:schemeClr val="accent1"/>
                </a:solidFill>
                <a:latin typeface="Helvetica Neue"/>
              </a:rPr>
              <a:t> -</a:t>
            </a:r>
            <a:r>
              <a:rPr lang="en-US" sz="3200" b="1" dirty="0" smtClean="0">
                <a:solidFill>
                  <a:schemeClr val="accent1"/>
                </a:solidFill>
                <a:latin typeface="Helvetica Neue"/>
              </a:rPr>
              <a:t> </a:t>
            </a:r>
            <a:r>
              <a:rPr lang="ru-RU" sz="3200" b="1" dirty="0" smtClean="0">
                <a:solidFill>
                  <a:schemeClr val="accent1"/>
                </a:solidFill>
                <a:latin typeface="Helvetica Neue"/>
              </a:rPr>
              <a:t> один.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1340672452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7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9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0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sp>
        <p:nvSpPr>
          <p:cNvPr id="5" name="Прямоугольник 4"/>
          <p:cNvSpPr/>
          <p:nvPr/>
        </p:nvSpPr>
        <p:spPr>
          <a:xfrm>
            <a:off x="2555776" y="836712"/>
            <a:ext cx="4017638" cy="64633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uk-UA" sz="3600" b="1" i="1" dirty="0" err="1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  <a:hlinkClick r:id="rId5"/>
              </a:rPr>
              <a:t>Фізкультхвилинка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6" name="Picture 6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 l="67714" t="32665" r="16829" b="39551"/>
          <a:stretch>
            <a:fillRect/>
          </a:stretch>
        </p:blipFill>
        <p:spPr bwMode="auto">
          <a:xfrm>
            <a:off x="2339752" y="1553616"/>
            <a:ext cx="4490170" cy="4539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159557400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8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10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1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pic>
        <p:nvPicPr>
          <p:cNvPr id="8" name="Picture 2" descr="11-класниця Олександрійщини стала переможницею Міжнародного  мовно-літературного конкурс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486399"/>
            <a:ext cx="3209925" cy="1371601"/>
          </a:xfrm>
          <a:prstGeom prst="rect">
            <a:avLst/>
          </a:prstGeom>
          <a:noFill/>
        </p:spPr>
      </p:pic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683568" y="497578"/>
            <a:ext cx="777686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2438" algn="l"/>
              </a:tabLst>
            </a:pPr>
            <a:r>
              <a:rPr kumimoji="0" lang="uk-UA" sz="40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mbria" pitchFamily="18" charset="0"/>
                <a:ea typeface="Courier New" pitchFamily="49" charset="0"/>
                <a:cs typeface="Arial" pitchFamily="34" charset="0"/>
              </a:rPr>
              <a:t>Вправа </a:t>
            </a:r>
            <a:r>
              <a:rPr kumimoji="0" lang="uk-UA" sz="4000" b="1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mbria" pitchFamily="18" charset="0"/>
                <a:ea typeface="Courier New" pitchFamily="49" charset="0"/>
                <a:cs typeface="Arial" pitchFamily="34" charset="0"/>
              </a:rPr>
              <a:t>“Допиши</a:t>
            </a:r>
            <a:r>
              <a:rPr kumimoji="0" lang="uk-UA" sz="40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mbria" pitchFamily="18" charset="0"/>
                <a:ea typeface="Courier New" pitchFamily="49" charset="0"/>
                <a:cs typeface="Arial" pitchFamily="34" charset="0"/>
              </a:rPr>
              <a:t> </a:t>
            </a:r>
            <a:r>
              <a:rPr kumimoji="0" lang="uk-UA" sz="4000" b="1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mbria" pitchFamily="18" charset="0"/>
                <a:ea typeface="Courier New" pitchFamily="49" charset="0"/>
                <a:cs typeface="Arial" pitchFamily="34" charset="0"/>
              </a:rPr>
              <a:t>букву”</a:t>
            </a:r>
            <a:endParaRPr kumimoji="0" lang="uk-UA" sz="4000" b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Cambria" pitchFamily="18" charset="0"/>
              <a:ea typeface="Courier New" pitchFamily="49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452438" algn="l"/>
              </a:tabLst>
            </a:pPr>
            <a:r>
              <a:rPr lang="uk-UA" sz="4000" b="1" dirty="0" smtClean="0">
                <a:solidFill>
                  <a:srgbClr val="C00000"/>
                </a:solidFill>
                <a:latin typeface="Cambria" pitchFamily="18" charset="0"/>
                <a:ea typeface="Courier New" pitchFamily="49" charset="0"/>
                <a:cs typeface="Arial" pitchFamily="34" charset="0"/>
              </a:rPr>
              <a:t>Колективна </a:t>
            </a:r>
            <a:r>
              <a:rPr lang="uk-UA" sz="4000" b="1" dirty="0" smtClean="0">
                <a:solidFill>
                  <a:srgbClr val="C00000"/>
                </a:solidFill>
                <a:latin typeface="Cambria" pitchFamily="18" charset="0"/>
                <a:ea typeface="Courier New" pitchFamily="49" charset="0"/>
                <a:cs typeface="Arial" pitchFamily="34" charset="0"/>
              </a:rPr>
              <a:t>робота</a:t>
            </a:r>
            <a:endParaRPr lang="ru-RU" sz="4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E24436AB-070A-4570-B049-8E89F8690E63}"/>
              </a:ext>
            </a:extLst>
          </p:cNvPr>
          <p:cNvSpPr/>
          <p:nvPr/>
        </p:nvSpPr>
        <p:spPr>
          <a:xfrm>
            <a:off x="683568" y="1916832"/>
            <a:ext cx="7632848" cy="206210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ru-RU" sz="3200" b="1" i="0" dirty="0">
                <a:effectLst/>
                <a:latin typeface="Helvetica Neue"/>
              </a:rPr>
              <a:t>  Прочитай  слова,  </a:t>
            </a:r>
            <a:r>
              <a:rPr lang="ru-RU" sz="3200" b="1" i="0" dirty="0" err="1">
                <a:effectLst/>
                <a:latin typeface="Helvetica Neue"/>
              </a:rPr>
              <a:t>уставляючи</a:t>
            </a:r>
            <a:r>
              <a:rPr lang="ru-RU" sz="3200" b="1" i="0" dirty="0">
                <a:effectLst/>
                <a:latin typeface="Helvetica Neue"/>
              </a:rPr>
              <a:t> </a:t>
            </a:r>
            <a:r>
              <a:rPr lang="ru-RU" sz="3200" b="1" i="0" dirty="0" err="1">
                <a:effectLst/>
                <a:latin typeface="Helvetica Neue"/>
              </a:rPr>
              <a:t>пропущені</a:t>
            </a:r>
            <a:r>
              <a:rPr lang="ru-RU" sz="3200" b="1" i="0" dirty="0">
                <a:effectLst/>
                <a:latin typeface="Helvetica Neue"/>
              </a:rPr>
              <a:t>  </a:t>
            </a:r>
            <a:r>
              <a:rPr lang="ru-RU" sz="3200" b="1" i="0" dirty="0" err="1">
                <a:effectLst/>
                <a:latin typeface="Helvetica Neue"/>
              </a:rPr>
              <a:t>букви</a:t>
            </a:r>
            <a:r>
              <a:rPr lang="ru-RU" sz="3200" b="1" i="0" dirty="0">
                <a:effectLst/>
                <a:latin typeface="Helvetica Neue"/>
              </a:rPr>
              <a:t>.  Добери </a:t>
            </a:r>
            <a:r>
              <a:rPr lang="ru-RU" sz="3200" b="1" i="0" dirty="0" err="1">
                <a:effectLst/>
                <a:latin typeface="Helvetica Neue"/>
              </a:rPr>
              <a:t>перевірні</a:t>
            </a:r>
            <a:r>
              <a:rPr lang="ru-RU" sz="3200" b="1" i="0" dirty="0">
                <a:effectLst/>
                <a:latin typeface="Helvetica Neue"/>
              </a:rPr>
              <a:t>  слова.  Запиши парами.</a:t>
            </a: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/>
              <a:t>  </a:t>
            </a:r>
            <a:r>
              <a:rPr lang="ru-RU" sz="3200" b="1" i="0" dirty="0">
                <a:effectLst/>
                <a:latin typeface="Helvetica Neue"/>
              </a:rPr>
              <a:t>З..</a:t>
            </a:r>
            <a:r>
              <a:rPr lang="ru-RU" sz="3200" b="1" i="0" dirty="0" err="1">
                <a:effectLst/>
                <a:latin typeface="Helvetica Neue"/>
              </a:rPr>
              <a:t>ма</a:t>
            </a:r>
            <a:r>
              <a:rPr lang="ru-RU" sz="3200" b="1" i="0" dirty="0">
                <a:effectLst/>
                <a:latin typeface="Helvetica Neue"/>
              </a:rPr>
              <a:t>,  </a:t>
            </a:r>
            <a:r>
              <a:rPr lang="ru-RU" sz="3200" b="1" i="0" dirty="0" err="1">
                <a:effectLst/>
                <a:latin typeface="Helvetica Neue"/>
              </a:rPr>
              <a:t>ст</a:t>
            </a:r>
            <a:r>
              <a:rPr lang="ru-RU" sz="3200" b="1" i="0" dirty="0">
                <a:effectLst/>
                <a:latin typeface="Helvetica Neue"/>
              </a:rPr>
              <a:t>..</a:t>
            </a:r>
            <a:r>
              <a:rPr lang="ru-RU" sz="3200" b="1" i="0" dirty="0" err="1">
                <a:effectLst/>
                <a:latin typeface="Helvetica Neue"/>
              </a:rPr>
              <a:t>жки</a:t>
            </a:r>
            <a:r>
              <a:rPr lang="ru-RU" sz="3200" b="1" i="0" dirty="0">
                <a:effectLst/>
                <a:latin typeface="Helvetica Neue"/>
              </a:rPr>
              <a:t>,  в..</a:t>
            </a:r>
            <a:r>
              <a:rPr lang="ru-RU" sz="3200" b="1" i="0" dirty="0" err="1">
                <a:effectLst/>
                <a:latin typeface="Helvetica Neue"/>
              </a:rPr>
              <a:t>сло</a:t>
            </a:r>
            <a:r>
              <a:rPr lang="ru-RU" sz="3200" b="1" i="0" dirty="0">
                <a:effectLst/>
                <a:latin typeface="Helvetica Neue"/>
              </a:rPr>
              <a:t>,  з..</a:t>
            </a:r>
            <a:r>
              <a:rPr lang="ru-RU" sz="3200" b="1" i="0" dirty="0" err="1">
                <a:effectLst/>
                <a:latin typeface="Helvetica Neue"/>
              </a:rPr>
              <a:t>рно</a:t>
            </a:r>
            <a:r>
              <a:rPr lang="ru-RU" sz="3200" b="1" i="0" dirty="0">
                <a:effectLst/>
                <a:latin typeface="Helvetica Neue"/>
              </a:rPr>
              <a:t>, </a:t>
            </a:r>
            <a:r>
              <a:rPr lang="ru-RU" sz="3200" b="1" i="0" dirty="0" err="1">
                <a:effectLst/>
                <a:latin typeface="Helvetica Neue"/>
              </a:rPr>
              <a:t>гр</a:t>
            </a:r>
            <a:r>
              <a:rPr lang="ru-RU" sz="3200" b="1" i="0" dirty="0">
                <a:effectLst/>
                <a:latin typeface="Helvetica Neue"/>
              </a:rPr>
              <a:t>..би.</a:t>
            </a:r>
            <a:endParaRPr lang="ru-RU" sz="3200" b="1" dirty="0"/>
          </a:p>
        </p:txBody>
      </p:sp>
    </p:spTree>
    <p:extLst>
      <p:ext uri="{BB962C8B-B14F-4D97-AF65-F5344CB8AC3E}">
        <p14:creationId xmlns="" xmlns:p14="http://schemas.microsoft.com/office/powerpoint/2010/main" val="1340672452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8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10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1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pic>
        <p:nvPicPr>
          <p:cNvPr id="8" name="Picture 2" descr="11-класниця Олександрійщини стала переможницею Міжнародного  мовно-літературного конкурс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5" y="5565701"/>
            <a:ext cx="3024336" cy="1292299"/>
          </a:xfrm>
          <a:prstGeom prst="rect">
            <a:avLst/>
          </a:prstGeom>
          <a:noFill/>
        </p:spPr>
      </p:pic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683568" y="497578"/>
            <a:ext cx="777686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2438" algn="l"/>
              </a:tabLst>
            </a:pPr>
            <a:r>
              <a:rPr kumimoji="0" lang="uk-UA" sz="40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mbria" pitchFamily="18" charset="0"/>
                <a:ea typeface="Courier New" pitchFamily="49" charset="0"/>
                <a:cs typeface="Arial" pitchFamily="34" charset="0"/>
              </a:rPr>
              <a:t>Вправа </a:t>
            </a:r>
            <a:r>
              <a:rPr kumimoji="0" lang="uk-UA" sz="4000" b="1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mbria" pitchFamily="18" charset="0"/>
                <a:ea typeface="Courier New" pitchFamily="49" charset="0"/>
                <a:cs typeface="Arial" pitchFamily="34" charset="0"/>
              </a:rPr>
              <a:t>“Допиши</a:t>
            </a:r>
            <a:r>
              <a:rPr kumimoji="0" lang="uk-UA" sz="40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mbria" pitchFamily="18" charset="0"/>
                <a:ea typeface="Courier New" pitchFamily="49" charset="0"/>
                <a:cs typeface="Arial" pitchFamily="34" charset="0"/>
              </a:rPr>
              <a:t> </a:t>
            </a:r>
            <a:r>
              <a:rPr kumimoji="0" lang="uk-UA" sz="4000" b="1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mbria" pitchFamily="18" charset="0"/>
                <a:ea typeface="Courier New" pitchFamily="49" charset="0"/>
                <a:cs typeface="Arial" pitchFamily="34" charset="0"/>
              </a:rPr>
              <a:t>букву”</a:t>
            </a:r>
            <a:endParaRPr kumimoji="0" lang="uk-UA" sz="4000" b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Cambria" pitchFamily="18" charset="0"/>
              <a:ea typeface="Courier New" pitchFamily="49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2438" algn="l"/>
              </a:tabLst>
            </a:pPr>
            <a:r>
              <a:rPr lang="uk-UA" sz="4000" b="1" i="1" dirty="0" smtClean="0">
                <a:solidFill>
                  <a:srgbClr val="000000"/>
                </a:solidFill>
                <a:latin typeface="Cambria" pitchFamily="18" charset="0"/>
                <a:cs typeface="Arial" pitchFamily="34" charset="0"/>
              </a:rPr>
              <a:t>Перевір себе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0EBF868A-4A5A-4005-B7A9-328E42FD82D2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1043608" y="1787624"/>
            <a:ext cx="7272808" cy="378565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    </a:t>
            </a:r>
            <a:r>
              <a:rPr kumimoji="0" lang="ru-RU" altLang="ru-RU" sz="4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з</a:t>
            </a:r>
            <a:r>
              <a:rPr kumimoji="0" lang="ru-RU" altLang="ru-RU" sz="4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Helvetica Neue"/>
              </a:rPr>
              <a:t>и</a:t>
            </a:r>
            <a:r>
              <a:rPr kumimoji="0" lang="ru-RU" altLang="ru-RU" sz="4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ма 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- </a:t>
            </a:r>
            <a:r>
              <a:rPr kumimoji="0" lang="ru-RU" altLang="ru-RU" sz="48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з</a:t>
            </a:r>
            <a:r>
              <a:rPr kumimoji="0" lang="ru-RU" altLang="ru-RU" sz="4800" b="0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Helvetica Neue"/>
              </a:rPr>
              <a:t>и</a:t>
            </a:r>
            <a:r>
              <a:rPr kumimoji="0" lang="ru-RU" altLang="ru-RU" sz="48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ми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, </a:t>
            </a:r>
            <a:endParaRPr kumimoji="0" lang="ru-RU" altLang="ru-RU" sz="4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Helvetica Neue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  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ст</a:t>
            </a:r>
            <a:r>
              <a:rPr kumimoji="0" lang="ru-RU" altLang="ru-RU" sz="4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Helvetica Neue"/>
              </a:rPr>
              <a:t>е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жки </a:t>
            </a:r>
            <a:r>
              <a:rPr kumimoji="0" lang="ru-RU" altLang="ru-RU" sz="4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– 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ст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Helvetica Neue"/>
              </a:rPr>
              <a:t>е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жка</a:t>
            </a:r>
            <a:r>
              <a:rPr kumimoji="0" lang="ru-RU" altLang="ru-RU" sz="4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 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в</a:t>
            </a:r>
            <a:r>
              <a:rPr kumimoji="0" lang="ru-RU" altLang="ru-RU" sz="4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Helvetica Neue"/>
              </a:rPr>
              <a:t>е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сло - в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Helvetica Neue"/>
              </a:rPr>
              <a:t>е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сла, </a:t>
            </a:r>
            <a:endParaRPr kumimoji="0" lang="ru-RU" altLang="ru-RU" sz="4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Helvetica Neue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з</a:t>
            </a:r>
            <a:r>
              <a:rPr kumimoji="0" lang="ru-RU" altLang="ru-RU" sz="4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Helvetica Neue"/>
              </a:rPr>
              <a:t>е</a:t>
            </a:r>
            <a:r>
              <a:rPr kumimoji="0" lang="ru-RU" altLang="ru-RU" sz="4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рно 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- з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Helvetica Neue"/>
              </a:rPr>
              <a:t>е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рна, </a:t>
            </a:r>
            <a:endParaRPr kumimoji="0" lang="ru-RU" altLang="ru-RU" sz="4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Helvetica Neue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 </a:t>
            </a:r>
            <a:r>
              <a:rPr kumimoji="0" lang="ru-RU" altLang="ru-RU" sz="48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гр</a:t>
            </a:r>
            <a:r>
              <a:rPr kumimoji="0" lang="ru-RU" altLang="ru-RU" sz="48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Helvetica Neue"/>
              </a:rPr>
              <a:t>и</a:t>
            </a:r>
            <a:r>
              <a:rPr kumimoji="0" lang="ru-RU" altLang="ru-RU" sz="48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би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 - гр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Helvetica Neue"/>
              </a:rPr>
              <a:t>и</a:t>
            </a:r>
            <a:r>
              <a:rPr kumimoji="0" lang="ru-RU" altLang="ru-RU" sz="4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б.</a:t>
            </a:r>
          </a:p>
        </p:txBody>
      </p:sp>
    </p:spTree>
    <p:extLst>
      <p:ext uri="{BB962C8B-B14F-4D97-AF65-F5344CB8AC3E}">
        <p14:creationId xmlns="" xmlns:p14="http://schemas.microsoft.com/office/powerpoint/2010/main" val="1340672452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8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10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1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pic>
        <p:nvPicPr>
          <p:cNvPr id="8" name="Picture 2" descr="11-класниця Олександрійщини стала переможницею Міжнародного  мовно-літературного конкурс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486399"/>
            <a:ext cx="3209925" cy="1371601"/>
          </a:xfrm>
          <a:prstGeom prst="rect">
            <a:avLst/>
          </a:prstGeom>
          <a:noFill/>
        </p:spPr>
      </p:pic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683568" y="548680"/>
            <a:ext cx="777686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452438" algn="l"/>
              </a:tabLst>
            </a:pPr>
            <a:r>
              <a:rPr lang="uk-UA" sz="4000" b="1" dirty="0" smtClean="0">
                <a:solidFill>
                  <a:srgbClr val="C00000"/>
                </a:solidFill>
                <a:latin typeface="Cambria" pitchFamily="18" charset="0"/>
                <a:ea typeface="Courier New" pitchFamily="49" charset="0"/>
                <a:cs typeface="Arial" pitchFamily="34" charset="0"/>
              </a:rPr>
              <a:t> Прийом </a:t>
            </a:r>
            <a:r>
              <a:rPr lang="uk-UA" sz="4000" b="1" dirty="0" err="1" smtClean="0">
                <a:solidFill>
                  <a:srgbClr val="C00000"/>
                </a:solidFill>
                <a:latin typeface="Cambria" pitchFamily="18" charset="0"/>
                <a:ea typeface="Courier New" pitchFamily="49" charset="0"/>
                <a:cs typeface="Arial" pitchFamily="34" charset="0"/>
              </a:rPr>
              <a:t>“Загублена</a:t>
            </a:r>
            <a:r>
              <a:rPr lang="uk-UA" sz="4000" b="1" dirty="0" smtClean="0">
                <a:solidFill>
                  <a:srgbClr val="C00000"/>
                </a:solidFill>
                <a:latin typeface="Cambria" pitchFamily="18" charset="0"/>
                <a:ea typeface="Courier New" pitchFamily="49" charset="0"/>
                <a:cs typeface="Arial" pitchFamily="34" charset="0"/>
              </a:rPr>
              <a:t> </a:t>
            </a:r>
            <a:r>
              <a:rPr lang="uk-UA" sz="4000" b="1" dirty="0" err="1" smtClean="0">
                <a:solidFill>
                  <a:srgbClr val="C00000"/>
                </a:solidFill>
                <a:latin typeface="Cambria" pitchFamily="18" charset="0"/>
                <a:ea typeface="Courier New" pitchFamily="49" charset="0"/>
                <a:cs typeface="Arial" pitchFamily="34" charset="0"/>
              </a:rPr>
              <a:t>літера</a:t>
            </a:r>
            <a:r>
              <a:rPr lang="uk-UA" sz="4000" b="1" dirty="0" err="1" smtClean="0">
                <a:solidFill>
                  <a:srgbClr val="C00000"/>
                </a:solidFill>
                <a:latin typeface="Cambria" pitchFamily="18" charset="0"/>
                <a:ea typeface="Courier New" pitchFamily="49" charset="0"/>
                <a:cs typeface="Arial" pitchFamily="34" charset="0"/>
              </a:rPr>
              <a:t>”</a:t>
            </a:r>
            <a:endParaRPr lang="uk-UA" sz="4000" b="1" dirty="0" smtClean="0">
              <a:solidFill>
                <a:srgbClr val="C00000"/>
              </a:solidFill>
              <a:latin typeface="Cambria" pitchFamily="18" charset="0"/>
              <a:ea typeface="Courier New" pitchFamily="49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2438" algn="l"/>
              </a:tabLst>
            </a:pPr>
            <a:r>
              <a:rPr kumimoji="0" lang="uk-UA" sz="40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mbria" pitchFamily="18" charset="0"/>
                <a:cs typeface="Arial" pitchFamily="34" charset="0"/>
              </a:rPr>
              <a:t>Усно</a:t>
            </a:r>
            <a:endParaRPr kumimoji="0" lang="ru-RU" sz="4000" b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E24436AB-070A-4570-B049-8E89F8690E63}"/>
              </a:ext>
            </a:extLst>
          </p:cNvPr>
          <p:cNvSpPr/>
          <p:nvPr/>
        </p:nvSpPr>
        <p:spPr>
          <a:xfrm>
            <a:off x="683568" y="1916832"/>
            <a:ext cx="7632848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4000" dirty="0" err="1" smtClean="0"/>
              <a:t>Кр</a:t>
            </a:r>
            <a:r>
              <a:rPr lang="ru-RU" sz="4000" dirty="0" smtClean="0"/>
              <a:t>…</a:t>
            </a:r>
            <a:r>
              <a:rPr lang="ru-RU" sz="4000" dirty="0" err="1" smtClean="0"/>
              <a:t>чить</a:t>
            </a:r>
            <a:r>
              <a:rPr lang="ru-RU" sz="4000" dirty="0" smtClean="0"/>
              <a:t>, с…</a:t>
            </a:r>
            <a:r>
              <a:rPr lang="ru-RU" sz="4000" dirty="0" err="1" smtClean="0"/>
              <a:t>віє</a:t>
            </a:r>
            <a:r>
              <a:rPr lang="ru-RU" sz="4000" dirty="0" smtClean="0"/>
              <a:t>, в…</a:t>
            </a:r>
            <a:r>
              <a:rPr lang="ru-RU" sz="4000" dirty="0" err="1" smtClean="0"/>
              <a:t>чоріє</a:t>
            </a:r>
            <a:r>
              <a:rPr lang="ru-RU" sz="4000" dirty="0" smtClean="0"/>
              <a:t>, </a:t>
            </a:r>
            <a:r>
              <a:rPr lang="ru-RU" sz="4000" dirty="0" err="1" smtClean="0"/>
              <a:t>щ</a:t>
            </a:r>
            <a:r>
              <a:rPr lang="ru-RU" sz="4000" dirty="0" smtClean="0"/>
              <a:t>…</a:t>
            </a:r>
            <a:r>
              <a:rPr lang="ru-RU" sz="4000" dirty="0" err="1" smtClean="0"/>
              <a:t>бече</a:t>
            </a:r>
            <a:r>
              <a:rPr lang="ru-RU" sz="4000" dirty="0" smtClean="0"/>
              <a:t>, гр…</a:t>
            </a:r>
            <a:r>
              <a:rPr lang="ru-RU" sz="4000" dirty="0" err="1" smtClean="0"/>
              <a:t>бний</a:t>
            </a:r>
            <a:r>
              <a:rPr lang="ru-RU" sz="4000" dirty="0" smtClean="0"/>
              <a:t>, св…</a:t>
            </a:r>
            <a:r>
              <a:rPr lang="ru-RU" sz="4000" dirty="0" err="1" smtClean="0"/>
              <a:t>стить</a:t>
            </a:r>
            <a:r>
              <a:rPr lang="ru-RU" sz="4000" dirty="0" smtClean="0"/>
              <a:t>, </a:t>
            </a:r>
            <a:r>
              <a:rPr lang="ru-RU" sz="4000" dirty="0" err="1" smtClean="0"/>
              <a:t>кл</a:t>
            </a:r>
            <a:r>
              <a:rPr lang="ru-RU" sz="4000" dirty="0" smtClean="0"/>
              <a:t>…</a:t>
            </a:r>
            <a:r>
              <a:rPr lang="ru-RU" sz="4000" dirty="0" err="1" smtClean="0"/>
              <a:t>новий</a:t>
            </a:r>
            <a:r>
              <a:rPr lang="ru-RU" sz="4000" dirty="0" smtClean="0"/>
              <a:t>, л…</a:t>
            </a:r>
            <a:r>
              <a:rPr lang="ru-RU" sz="4000" dirty="0" err="1" smtClean="0"/>
              <a:t>генький</a:t>
            </a:r>
            <a:r>
              <a:rPr lang="ru-RU" sz="4000" dirty="0" smtClean="0"/>
              <a:t>, в..</a:t>
            </a:r>
            <a:r>
              <a:rPr lang="ru-RU" sz="4000" dirty="0" err="1" smtClean="0"/>
              <a:t>рба</a:t>
            </a:r>
            <a:r>
              <a:rPr lang="ru-RU" sz="4000" dirty="0" smtClean="0"/>
              <a:t>..</a:t>
            </a:r>
            <a:endParaRPr lang="ru-RU" sz="4000" dirty="0"/>
          </a:p>
        </p:txBody>
      </p:sp>
    </p:spTree>
    <p:extLst>
      <p:ext uri="{BB962C8B-B14F-4D97-AF65-F5344CB8AC3E}">
        <p14:creationId xmlns="" xmlns:p14="http://schemas.microsoft.com/office/powerpoint/2010/main" val="1340672452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8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10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1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pic>
        <p:nvPicPr>
          <p:cNvPr id="8" name="Picture 2" descr="11-класниця Олександрійщини стала переможницею Міжнародного  мовно-літературного конкурс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486399"/>
            <a:ext cx="3209925" cy="1371601"/>
          </a:xfrm>
          <a:prstGeom prst="rect">
            <a:avLst/>
          </a:prstGeom>
          <a:noFill/>
        </p:spPr>
      </p:pic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683568" y="620688"/>
            <a:ext cx="777686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2438" algn="l"/>
              </a:tabLst>
            </a:pPr>
            <a:r>
              <a:rPr lang="uk-UA" sz="4000" b="1" dirty="0" smtClean="0">
                <a:solidFill>
                  <a:srgbClr val="C00000"/>
                </a:solidFill>
                <a:latin typeface="Cambria" pitchFamily="18" charset="0"/>
                <a:ea typeface="Courier New" pitchFamily="49" charset="0"/>
                <a:cs typeface="Arial" pitchFamily="34" charset="0"/>
              </a:rPr>
              <a:t> </a:t>
            </a:r>
            <a:r>
              <a:rPr lang="uk-UA" sz="4000" b="1" dirty="0" smtClean="0">
                <a:solidFill>
                  <a:srgbClr val="C00000"/>
                </a:solidFill>
                <a:latin typeface="Cambria" pitchFamily="18" charset="0"/>
                <a:ea typeface="Courier New" pitchFamily="49" charset="0"/>
                <a:cs typeface="Arial" pitchFamily="34" charset="0"/>
              </a:rPr>
              <a:t>Вправа «Інформаційне гроно»</a:t>
            </a:r>
          </a:p>
        </p:txBody>
      </p:sp>
      <p:pic>
        <p:nvPicPr>
          <p:cNvPr id="69634" name="Picture 2" descr="D:\замовлення\виступ на педраду\Біологія\Зеленый Плоская Графика Фотосинтез Биология Листок с Заданиями.png"/>
          <p:cNvPicPr>
            <a:picLocks noChangeAspect="1" noChangeArrowheads="1"/>
          </p:cNvPicPr>
          <p:nvPr/>
        </p:nvPicPr>
        <p:blipFill>
          <a:blip r:embed="rId5" cstate="print"/>
          <a:srcRect t="27950" b="4851"/>
          <a:stretch>
            <a:fillRect/>
          </a:stretch>
        </p:blipFill>
        <p:spPr bwMode="auto">
          <a:xfrm>
            <a:off x="2123728" y="1313033"/>
            <a:ext cx="5256584" cy="4996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кругленный прямоугольник 8"/>
          <p:cNvSpPr/>
          <p:nvPr/>
        </p:nvSpPr>
        <p:spPr>
          <a:xfrm>
            <a:off x="755576" y="1268760"/>
            <a:ext cx="3312368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Написати на гронах перевірене слово до слів: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899592" y="2060848"/>
            <a:ext cx="1368152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сини</a:t>
            </a:r>
            <a:endParaRPr lang="ru-RU" sz="2400" b="1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27584" y="2852936"/>
            <a:ext cx="1368152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силач</a:t>
            </a:r>
            <a:endParaRPr lang="ru-RU" sz="2400" b="1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27584" y="3573016"/>
            <a:ext cx="1368152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зерно</a:t>
            </a:r>
            <a:endParaRPr lang="ru-RU" sz="2400" b="1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55576" y="4365104"/>
            <a:ext cx="1368152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крило</a:t>
            </a:r>
            <a:endParaRPr lang="ru-RU" sz="2400" b="1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7092280" y="1772816"/>
            <a:ext cx="1368152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верба</a:t>
            </a:r>
            <a:endParaRPr lang="ru-RU" sz="2400" b="1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020272" y="2636912"/>
            <a:ext cx="1368152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земля</a:t>
            </a:r>
            <a:endParaRPr lang="ru-RU" sz="2400" b="1" dirty="0"/>
          </a:p>
        </p:txBody>
      </p:sp>
    </p:spTree>
    <p:extLst>
      <p:ext uri="{BB962C8B-B14F-4D97-AF65-F5344CB8AC3E}">
        <p14:creationId xmlns="" xmlns:p14="http://schemas.microsoft.com/office/powerpoint/2010/main" val="1340672452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7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9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0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611560" y="692696"/>
            <a:ext cx="78123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0688" algn="l"/>
              </a:tabLst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ourier New" pitchFamily="49" charset="0"/>
                <a:cs typeface="Times New Roman" pitchFamily="18" charset="0"/>
              </a:rPr>
              <a:t>Прийом </a:t>
            </a:r>
            <a:r>
              <a:rPr kumimoji="0" lang="uk-UA" sz="36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ourier New" pitchFamily="49" charset="0"/>
                <a:cs typeface="Times New Roman" pitchFamily="18" charset="0"/>
              </a:rPr>
              <a:t>“Дерево</a:t>
            </a: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ourier New" pitchFamily="49" charset="0"/>
                <a:cs typeface="Times New Roman" pitchFamily="18" charset="0"/>
              </a:rPr>
              <a:t> </a:t>
            </a:r>
            <a:r>
              <a:rPr kumimoji="0" lang="uk-UA" sz="36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ourier New" pitchFamily="49" charset="0"/>
                <a:cs typeface="Times New Roman" pitchFamily="18" charset="0"/>
              </a:rPr>
              <a:t>рішень”</a:t>
            </a:r>
            <a:endParaRPr kumimoji="0" lang="uk-UA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ourier New" pitchFamily="49" charset="0"/>
              <a:cs typeface="Times New Roman" pitchFamily="18" charset="0"/>
            </a:endParaRPr>
          </a:p>
        </p:txBody>
      </p:sp>
      <p:sp>
        <p:nvSpPr>
          <p:cNvPr id="21506" name="AutoShape 2" descr="⬇ Скачать картинки Рисунок дерево, стоковые фото Рисунок дерево в хорошем  качестве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5" cstate="print"/>
          <a:srcRect l="64136" t="25790" r="9141" b="23987"/>
          <a:stretch>
            <a:fillRect/>
          </a:stretch>
        </p:blipFill>
        <p:spPr bwMode="auto">
          <a:xfrm>
            <a:off x="2771800" y="1700808"/>
            <a:ext cx="4248472" cy="4491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4427984" y="5445224"/>
            <a:ext cx="9185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вод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55776" y="2348880"/>
            <a:ext cx="8640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в</a:t>
            </a:r>
            <a:r>
              <a:rPr lang="ru-RU" sz="2400" b="1" dirty="0" smtClean="0">
                <a:solidFill>
                  <a:srgbClr val="C00000"/>
                </a:solidFill>
              </a:rPr>
              <a:t>ода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563888" y="1700808"/>
            <a:ext cx="13391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 smtClean="0">
                <a:solidFill>
                  <a:srgbClr val="C00000"/>
                </a:solidFill>
              </a:rPr>
              <a:t>водяний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547664" y="3645024"/>
            <a:ext cx="16052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 smtClean="0">
                <a:solidFill>
                  <a:srgbClr val="C00000"/>
                </a:solidFill>
              </a:rPr>
              <a:t>підводний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012160" y="2060848"/>
            <a:ext cx="19855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 smtClean="0">
                <a:solidFill>
                  <a:srgbClr val="C00000"/>
                </a:solidFill>
              </a:rPr>
              <a:t>водосховище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732240" y="3212976"/>
            <a:ext cx="1188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 smtClean="0">
                <a:solidFill>
                  <a:srgbClr val="C00000"/>
                </a:solidFill>
              </a:rPr>
              <a:t>водогін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9557400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7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9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0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pic>
        <p:nvPicPr>
          <p:cNvPr id="19457" name="Picture 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 l="25000" t="25397" r="25893" b="31746"/>
          <a:stretch>
            <a:fillRect/>
          </a:stretch>
        </p:blipFill>
        <p:spPr bwMode="auto">
          <a:xfrm>
            <a:off x="1547664" y="1556792"/>
            <a:ext cx="6160685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 descr="https://learningapps.org/qrcode.php?id=p18hg4twn2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4581128"/>
            <a:ext cx="1462336" cy="1462336"/>
          </a:xfrm>
          <a:prstGeom prst="rect">
            <a:avLst/>
          </a:prstGeom>
          <a:noFill/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611560" y="692696"/>
            <a:ext cx="78123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0688" algn="l"/>
              </a:tabLst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ourier New" pitchFamily="49" charset="0"/>
                <a:cs typeface="Times New Roman" pitchFamily="18" charset="0"/>
              </a:rPr>
              <a:t>Інтерактивна вправа</a:t>
            </a:r>
            <a:endParaRPr kumimoji="0" lang="uk-UA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ourier New" pitchFamily="49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9557400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7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12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3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sp>
        <p:nvSpPr>
          <p:cNvPr id="3" name="Прямоугольник 2"/>
          <p:cNvSpPr/>
          <p:nvPr/>
        </p:nvSpPr>
        <p:spPr>
          <a:xfrm>
            <a:off x="2123728" y="692696"/>
            <a:ext cx="496855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  <a:t>Метод «</a:t>
            </a:r>
            <a:r>
              <a:rPr lang="ru-RU" sz="36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  <a:t>Фішбоун</a:t>
            </a:r>
            <a:r>
              <a:rPr lang="ru-RU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  <a:t>»</a:t>
            </a:r>
          </a:p>
        </p:txBody>
      </p:sp>
      <p:sp>
        <p:nvSpPr>
          <p:cNvPr id="45060" name="Прямоугольник 6"/>
          <p:cNvSpPr>
            <a:spLocks noChangeArrowheads="1"/>
          </p:cNvSpPr>
          <p:nvPr/>
        </p:nvSpPr>
        <p:spPr bwMode="auto">
          <a:xfrm>
            <a:off x="611188" y="1268413"/>
            <a:ext cx="79216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 dirty="0"/>
              <a:t>«</a:t>
            </a:r>
            <a:r>
              <a:rPr lang="ru-RU" sz="2000" b="1" dirty="0" err="1"/>
              <a:t>Фішбоун</a:t>
            </a:r>
            <a:r>
              <a:rPr lang="ru-RU" sz="2000" dirty="0"/>
              <a:t>» (</a:t>
            </a:r>
            <a:r>
              <a:rPr lang="ru-RU" sz="2000" dirty="0" err="1"/>
              <a:t>з</a:t>
            </a:r>
            <a:r>
              <a:rPr lang="ru-RU" sz="2000" dirty="0"/>
              <a:t> </a:t>
            </a:r>
            <a:r>
              <a:rPr lang="ru-RU" sz="2000" dirty="0" err="1"/>
              <a:t>англійської</a:t>
            </a:r>
            <a:r>
              <a:rPr lang="ru-RU" sz="2000" dirty="0"/>
              <a:t> «</a:t>
            </a:r>
            <a:r>
              <a:rPr lang="ru-RU" sz="2000" dirty="0" err="1"/>
              <a:t>риб'яча</a:t>
            </a:r>
            <a:r>
              <a:rPr lang="ru-RU" sz="2000" dirty="0"/>
              <a:t> </a:t>
            </a:r>
            <a:r>
              <a:rPr lang="ru-RU" sz="2000" dirty="0" err="1"/>
              <a:t>кістка</a:t>
            </a:r>
            <a:r>
              <a:rPr lang="ru-RU" sz="2000" dirty="0"/>
              <a:t>») – </a:t>
            </a:r>
            <a:r>
              <a:rPr lang="ru-RU" sz="2000" dirty="0" err="1"/>
              <a:t>прийом</a:t>
            </a:r>
            <a:r>
              <a:rPr lang="ru-RU" sz="2000" dirty="0"/>
              <a:t> критичного </a:t>
            </a:r>
            <a:r>
              <a:rPr lang="ru-RU" sz="2000" dirty="0" err="1"/>
              <a:t>мислення</a:t>
            </a:r>
            <a:r>
              <a:rPr lang="ru-RU" sz="2000" dirty="0"/>
              <a:t>, </a:t>
            </a:r>
            <a:r>
              <a:rPr lang="ru-RU" sz="2000" dirty="0" err="1"/>
              <a:t>сенс</a:t>
            </a:r>
            <a:r>
              <a:rPr lang="ru-RU" sz="2000" dirty="0"/>
              <a:t> </a:t>
            </a:r>
            <a:r>
              <a:rPr lang="ru-RU" sz="2000" dirty="0" err="1"/>
              <a:t>якого</a:t>
            </a:r>
            <a:r>
              <a:rPr lang="ru-RU" sz="2000" dirty="0"/>
              <a:t> </a:t>
            </a:r>
            <a:r>
              <a:rPr lang="ru-RU" sz="2000" dirty="0" err="1"/>
              <a:t>полягає</a:t>
            </a:r>
            <a:r>
              <a:rPr lang="ru-RU" sz="2000" dirty="0"/>
              <a:t> у </a:t>
            </a:r>
            <a:r>
              <a:rPr lang="ru-RU" sz="2000" dirty="0" err="1"/>
              <a:t>встановленні</a:t>
            </a:r>
            <a:r>
              <a:rPr lang="ru-RU" sz="2000" dirty="0"/>
              <a:t> </a:t>
            </a:r>
            <a:r>
              <a:rPr lang="ru-RU" sz="2000" dirty="0" err="1"/>
              <a:t>причинно-наслідкових</a:t>
            </a:r>
            <a:r>
              <a:rPr lang="ru-RU" sz="2000" dirty="0"/>
              <a:t> </a:t>
            </a:r>
            <a:r>
              <a:rPr lang="ru-RU" sz="2000" dirty="0" err="1"/>
              <a:t>зв'язків</a:t>
            </a:r>
            <a:r>
              <a:rPr lang="ru-RU" sz="2000" dirty="0"/>
              <a:t> </a:t>
            </a:r>
            <a:r>
              <a:rPr lang="ru-RU" sz="2000" dirty="0" err="1"/>
              <a:t>між</a:t>
            </a:r>
            <a:r>
              <a:rPr lang="ru-RU" sz="2000" dirty="0"/>
              <a:t> </a:t>
            </a:r>
            <a:r>
              <a:rPr lang="ru-RU" sz="2000" dirty="0" err="1"/>
              <a:t>об'єктом</a:t>
            </a:r>
            <a:r>
              <a:rPr lang="ru-RU" sz="2000" dirty="0"/>
              <a:t> </a:t>
            </a:r>
            <a:r>
              <a:rPr lang="ru-RU" sz="2000" dirty="0" err="1"/>
              <a:t>аналізу</a:t>
            </a:r>
            <a:r>
              <a:rPr lang="ru-RU" sz="2000" dirty="0"/>
              <a:t> </a:t>
            </a:r>
            <a:r>
              <a:rPr lang="ru-RU" sz="2000" dirty="0" err="1"/>
              <a:t>і</a:t>
            </a:r>
            <a:r>
              <a:rPr lang="ru-RU" sz="2000" dirty="0"/>
              <a:t> факторами, </a:t>
            </a:r>
            <a:r>
              <a:rPr lang="ru-RU" sz="2000" dirty="0" err="1"/>
              <a:t>які</a:t>
            </a:r>
            <a:r>
              <a:rPr lang="ru-RU" sz="2000" dirty="0"/>
              <a:t> на </a:t>
            </a:r>
            <a:r>
              <a:rPr lang="ru-RU" sz="2000" dirty="0" err="1"/>
              <a:t>нього</a:t>
            </a:r>
            <a:r>
              <a:rPr lang="ru-RU" sz="2000" dirty="0"/>
              <a:t> </a:t>
            </a:r>
            <a:r>
              <a:rPr lang="ru-RU" sz="2000" dirty="0" err="1"/>
              <a:t>впливають</a:t>
            </a:r>
            <a:r>
              <a:rPr lang="ru-RU" sz="2000" dirty="0"/>
              <a:t>.</a:t>
            </a:r>
          </a:p>
        </p:txBody>
      </p:sp>
      <p:pic>
        <p:nvPicPr>
          <p:cNvPr id="3074" name="Picture 2" descr="Матеріали до прийому &amp;quot;Фішбоун&amp;quot;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2420888"/>
            <a:ext cx="5819775" cy="4067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635896" y="2420888"/>
            <a:ext cx="2592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 smtClean="0">
                <a:solidFill>
                  <a:srgbClr val="C00000"/>
                </a:solidFill>
              </a:rPr>
              <a:t>Основні</a:t>
            </a:r>
            <a:r>
              <a:rPr lang="ru-RU" sz="2000" b="1" dirty="0" smtClean="0">
                <a:solidFill>
                  <a:srgbClr val="C00000"/>
                </a:solidFill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</a:rPr>
              <a:t>поняття</a:t>
            </a:r>
            <a:r>
              <a:rPr lang="ru-RU" sz="2000" b="1" dirty="0" smtClean="0">
                <a:solidFill>
                  <a:srgbClr val="C00000"/>
                </a:solidFill>
              </a:rPr>
              <a:t> теми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3568" y="2420888"/>
            <a:ext cx="25922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 smtClean="0">
                <a:solidFill>
                  <a:srgbClr val="C00000"/>
                </a:solidFill>
              </a:rPr>
              <a:t>ненаголошеними</a:t>
            </a:r>
            <a:r>
              <a:rPr lang="ru-RU" sz="2000" b="1" dirty="0" smtClean="0">
                <a:solidFill>
                  <a:srgbClr val="C00000"/>
                </a:solidFill>
              </a:rPr>
              <a:t> [е], [и] в </a:t>
            </a:r>
            <a:r>
              <a:rPr lang="ru-RU" sz="2000" b="1" dirty="0" err="1" smtClean="0">
                <a:solidFill>
                  <a:srgbClr val="C00000"/>
                </a:solidFill>
              </a:rPr>
              <a:t>коренях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07904" y="5013176"/>
            <a:ext cx="2592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 smtClean="0">
                <a:solidFill>
                  <a:srgbClr val="C00000"/>
                </a:solidFill>
              </a:rPr>
              <a:t>Визначення</a:t>
            </a:r>
            <a:r>
              <a:rPr lang="ru-RU" sz="2000" b="1" dirty="0" smtClean="0">
                <a:solidFill>
                  <a:srgbClr val="C00000"/>
                </a:solidFill>
              </a:rPr>
              <a:t> понять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00192" y="3501008"/>
            <a:ext cx="2592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 smtClean="0">
                <a:solidFill>
                  <a:srgbClr val="C00000"/>
                </a:solidFill>
              </a:rPr>
              <a:t>Висновок</a:t>
            </a:r>
            <a:endParaRPr lang="ru-RU" sz="2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fad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7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9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0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sp>
        <p:nvSpPr>
          <p:cNvPr id="1028" name="AutoShape 4" descr="https://vseosvita.ua/test/qr?id=4258514&amp;size=12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vseosvita.ua/test/qr?id=4258514&amp;size=12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467544" y="620688"/>
            <a:ext cx="8229600" cy="846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 lnSpcReduction="20000"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Підсумок  уроку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 bwMode="auto">
          <a:xfrm>
            <a:off x="2627784" y="1556792"/>
            <a:ext cx="5904656" cy="456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77500" lnSpcReduction="20000"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Технологія</a:t>
            </a: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« </a:t>
            </a:r>
            <a:r>
              <a:rPr kumimoji="0" lang="ru-RU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Незакінчене</a:t>
            </a: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речення</a:t>
            </a: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</a:t>
            </a:r>
            <a:endParaRPr kumimoji="0" lang="ru-RU" sz="48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</a:t>
            </a: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На </a:t>
            </a:r>
            <a:r>
              <a:rPr kumimoji="0" lang="ru-RU" sz="48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уроці</a:t>
            </a: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я </a:t>
            </a:r>
            <a:r>
              <a:rPr kumimoji="0" lang="ru-RU" sz="48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дізнався</a:t>
            </a: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ru-RU" sz="48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що</a:t>
            </a: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…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 Для мене було цікавим…</a:t>
            </a:r>
          </a:p>
          <a:p>
            <a:pPr marL="0" marR="0" lvl="0" indent="20638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У мене виникали труднощі…</a:t>
            </a: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" name="Picture 2" descr="Домашні завдання 11 клас - Історія в школі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628800"/>
            <a:ext cx="2733381" cy="3528392"/>
          </a:xfrm>
          <a:prstGeom prst="rect">
            <a:avLst/>
          </a:prstGeom>
          <a:noFill/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914400" y="4941168"/>
            <a:ext cx="8229600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6600" b="1" i="0" u="none" strike="noStrike" kern="1200" cap="none" spc="0" normalizeH="0" baseline="0" noProof="0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Ви усі розумники і розумнички</a:t>
            </a:r>
            <a:r>
              <a:rPr kumimoji="0" lang="uk-UA" sz="6600" b="1" i="0" u="none" strike="noStrike" kern="1200" cap="none" spc="0" normalizeH="0" baseline="0" noProof="0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6600" b="1" i="0" u="none" strike="noStrike" kern="1200" cap="none" spc="0" normalizeH="0" baseline="0" noProof="0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6600" b="1" i="0" u="none" strike="noStrike" kern="1200" cap="none" spc="0" normalizeH="0" baseline="0" noProof="0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Дякую вам за чудовий урок</a:t>
            </a:r>
            <a:r>
              <a:rPr kumimoji="0" lang="uk-UA" sz="6600" b="1" i="0" u="none" strike="noStrike" kern="1200" cap="none" spc="0" normalizeH="0" baseline="0" noProof="0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!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6600" b="1" i="0" u="none" strike="noStrike" kern="1200" cap="none" spc="0" normalizeH="0" baseline="0" noProof="0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6600" b="1" i="0" u="none" strike="noStrike" kern="1200" cap="none" spc="0" normalizeH="0" baseline="0" noProof="0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Успіхів!</a:t>
            </a:r>
            <a:endParaRPr kumimoji="0" lang="ru-RU" sz="6600" b="1" i="0" u="none" strike="noStrike" kern="1200" cap="none" spc="0" normalizeH="0" baseline="0" noProof="0" dirty="0">
              <a:ln>
                <a:solidFill>
                  <a:schemeClr val="tx1"/>
                </a:solidFill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9557400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-2" y="0"/>
            <a:ext cx="9144002" cy="6858000"/>
            <a:chOff x="-2" y="0"/>
            <a:chExt cx="9144002" cy="6858000"/>
          </a:xfrm>
        </p:grpSpPr>
        <p:pic>
          <p:nvPicPr>
            <p:cNvPr id="9" name="Picture 2" descr="Рамка Україна ти моя PNG - AVATAN PLU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1142999" y="-1143001"/>
              <a:ext cx="6858000" cy="9144002"/>
            </a:xfrm>
            <a:prstGeom prst="rect">
              <a:avLst/>
            </a:prstGeom>
            <a:noFill/>
          </p:spPr>
        </p:pic>
        <p:pic>
          <p:nvPicPr>
            <p:cNvPr id="10" name="Picture 14" descr="Українська символіка прапор україни квіти жовто синя стрічка – Фото та  картинки квітів, листівки та привітання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5301208"/>
              <a:ext cx="2385887" cy="1556792"/>
            </a:xfrm>
            <a:prstGeom prst="rect">
              <a:avLst/>
            </a:prstGeom>
            <a:noFill/>
          </p:spPr>
        </p:pic>
      </p:grpSp>
      <p:sp>
        <p:nvSpPr>
          <p:cNvPr id="6" name="Прямоугольник 5"/>
          <p:cNvSpPr/>
          <p:nvPr/>
        </p:nvSpPr>
        <p:spPr>
          <a:xfrm rot="21108229">
            <a:off x="2277553" y="3275610"/>
            <a:ext cx="4084838" cy="245066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uk-UA" sz="5400" b="1" i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Дякую за </a:t>
            </a:r>
          </a:p>
          <a:p>
            <a:pPr algn="ctr"/>
            <a:r>
              <a:rPr lang="uk-UA" sz="5400" b="1" i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увагу!</a:t>
            </a:r>
            <a:endParaRPr lang="ru-RU" sz="5400" b="1" i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43608" y="1052736"/>
            <a:ext cx="72847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i="1" dirty="0" smtClean="0">
                <a:solidFill>
                  <a:srgbClr val="C00000"/>
                </a:solidFill>
              </a:rPr>
              <a:t>«Мудрий не той, хто надто багато знає, а той, чиї знання корисні». 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theme/theme1.xml><?xml version="1.0" encoding="utf-8"?>
<a:theme xmlns:a="http://schemas.openxmlformats.org/drawingml/2006/main" name="Синий обелиск">
  <a:themeElements>
    <a:clrScheme name="Синий обелиск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FFFF"/>
      </a:accent1>
      <a:accent2>
        <a:srgbClr val="3366FF"/>
      </a:accent2>
      <a:accent3>
        <a:srgbClr val="AAAAFF"/>
      </a:accent3>
      <a:accent4>
        <a:srgbClr val="DADADA"/>
      </a:accent4>
      <a:accent5>
        <a:srgbClr val="AAFFFF"/>
      </a:accent5>
      <a:accent6>
        <a:srgbClr val="2D5CE7"/>
      </a:accent6>
      <a:hlink>
        <a:srgbClr val="FF0033"/>
      </a:hlink>
      <a:folHlink>
        <a:srgbClr val="FFFF00"/>
      </a:folHlink>
    </a:clrScheme>
    <a:fontScheme name="Синий обелиск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Синий обелиск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ADADA"/>
        </a:accent4>
        <a:accent5>
          <a:srgbClr val="AAFFFF"/>
        </a:accent5>
        <a:accent6>
          <a:srgbClr val="2D5CE7"/>
        </a:accent6>
        <a:hlink>
          <a:srgbClr val="FF0033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иний обелиск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иний обелиск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иний обелиск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009999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8A8A"/>
        </a:accent6>
        <a:hlink>
          <a:srgbClr val="6600CC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иний обелиск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B95C00"/>
        </a:accent6>
        <a:hlink>
          <a:srgbClr val="CC0000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Облака">
  <a:themeElements>
    <a:clrScheme name="Облака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Облака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блака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блака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2795</TotalTime>
  <Words>393</Words>
  <Application>Microsoft Office PowerPoint</Application>
  <PresentationFormat>Экран (4:3)</PresentationFormat>
  <Paragraphs>89</Paragraphs>
  <Slides>19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19</vt:i4>
      </vt:variant>
    </vt:vector>
  </HeadingPairs>
  <TitlesOfParts>
    <vt:vector size="22" baseType="lpstr">
      <vt:lpstr>Синий обелиск</vt:lpstr>
      <vt:lpstr>3_Тема Office</vt:lpstr>
      <vt:lpstr>Облака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стьопа</cp:lastModifiedBy>
  <cp:revision>879</cp:revision>
  <dcterms:created xsi:type="dcterms:W3CDTF">2013-12-06T17:08:06Z</dcterms:created>
  <dcterms:modified xsi:type="dcterms:W3CDTF">2022-11-13T17:17:05Z</dcterms:modified>
</cp:coreProperties>
</file>