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22.01.2019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1461801" y="1196752"/>
            <a:ext cx="6624736" cy="509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3502720" y="159368"/>
            <a:ext cx="133882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6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O</a:t>
            </a:r>
            <a:r>
              <a:rPr lang="en-GB" sz="6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n</a:t>
            </a:r>
            <a:endParaRPr lang="uk-UA" sz="6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759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1458710" y="1268760"/>
            <a:ext cx="6624736" cy="509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3673439" y="159368"/>
            <a:ext cx="99738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6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I</a:t>
            </a:r>
            <a:r>
              <a:rPr lang="en-GB" sz="6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n</a:t>
            </a:r>
            <a:endParaRPr lang="uk-UA" sz="6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301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1474765" y="1268760"/>
            <a:ext cx="6624736" cy="509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2819039" y="152481"/>
            <a:ext cx="270619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6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Under</a:t>
            </a:r>
            <a:endParaRPr lang="uk-UA" sz="6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3014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</Words>
  <Application>Microsoft Office PowerPoint</Application>
  <PresentationFormat>Екран (4:3)</PresentationFormat>
  <Paragraphs>3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</vt:i4>
      </vt:variant>
    </vt:vector>
  </HeadingPairs>
  <TitlesOfParts>
    <vt:vector size="4" baseType="lpstr">
      <vt:lpstr>Тема Office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анна</cp:lastModifiedBy>
  <cp:revision>2</cp:revision>
  <dcterms:created xsi:type="dcterms:W3CDTF">2010-02-23T11:30:32Z</dcterms:created>
  <dcterms:modified xsi:type="dcterms:W3CDTF">2019-01-22T20:29:09Z</dcterms:modified>
</cp:coreProperties>
</file>