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  <p:sldMasterId id="2147483726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9" r:id="rId20"/>
  </p:sldIdLst>
  <p:sldSz cx="9144000" cy="6858000" type="screen4x3"/>
  <p:notesSz cx="7559675" cy="106918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5" name="Рисунок 3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6" name="Рисунок 35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2" name="Рисунок 71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3" name="Рисунок 72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09" name="Рисунок 108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10" name="Рисунок 109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47" name="Рисунок 146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48" name="Рисунок 14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84" name="Рисунок 183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85" name="Рисунок 18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24" name="Рисунок 223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225" name="Рисунок 22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1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0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61" name="Рисунок 260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262" name="Рисунок 261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143000" y="1122480"/>
            <a:ext cx="6856560" cy="238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1958760" cy="18957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2514600" y="1604520"/>
            <a:ext cx="1958760" cy="18957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1143000" y="1122480"/>
            <a:ext cx="6856560" cy="238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1958760" cy="9039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2514600" y="1604520"/>
            <a:ext cx="1958760" cy="9039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2514600" y="2595240"/>
            <a:ext cx="1958760" cy="9039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  <p:sp>
        <p:nvSpPr>
          <p:cNvPr id="191" name="PlaceHolder 5"/>
          <p:cNvSpPr>
            <a:spLocks noGrp="1"/>
          </p:cNvSpPr>
          <p:nvPr>
            <p:ph type="body"/>
          </p:nvPr>
        </p:nvSpPr>
        <p:spPr>
          <a:xfrm>
            <a:off x="457200" y="2595240"/>
            <a:ext cx="1958760" cy="9039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Рисунок 7"/>
          <p:cNvPicPr/>
          <p:nvPr/>
        </p:nvPicPr>
        <p:blipFill>
          <a:blip r:embed="rId14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uk-UA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2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CustomShape 1"/>
          <p:cNvSpPr/>
          <p:nvPr/>
        </p:nvSpPr>
        <p:spPr>
          <a:xfrm>
            <a:off x="0" y="0"/>
            <a:ext cx="9142560" cy="6856560"/>
          </a:xfrm>
          <a:prstGeom prst="rect">
            <a:avLst/>
          </a:prstGeom>
          <a:solidFill>
            <a:srgbClr val="FFFFFF"/>
          </a:solidFill>
          <a:ln w="255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64" name="Рисунок 3"/>
          <p:cNvPicPr/>
          <p:nvPr/>
        </p:nvPicPr>
        <p:blipFill>
          <a:blip r:embed="rId2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>
            <a:noFill/>
          </a:ln>
        </p:spPr>
      </p:pic>
      <p:sp>
        <p:nvSpPr>
          <p:cNvPr id="265" name="CustomShape 2"/>
          <p:cNvSpPr/>
          <p:nvPr/>
        </p:nvSpPr>
        <p:spPr>
          <a:xfrm>
            <a:off x="1949760" y="1384920"/>
            <a:ext cx="5148720" cy="1875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uk-UA" sz="60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Тема уроку: “Пряник”</a:t>
            </a:r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6" name="CustomShape 3"/>
          <p:cNvSpPr/>
          <p:nvPr/>
        </p:nvSpPr>
        <p:spPr>
          <a:xfrm>
            <a:off x="1949760" y="3205800"/>
            <a:ext cx="5148720" cy="48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Рисунок 266"/>
          <p:cNvPicPr/>
          <p:nvPr/>
        </p:nvPicPr>
        <p:blipFill>
          <a:blip r:embed="rId2"/>
          <a:stretch/>
        </p:blipFill>
        <p:spPr>
          <a:xfrm>
            <a:off x="1419840" y="1127160"/>
            <a:ext cx="6265440" cy="4428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CustomShape 1"/>
          <p:cNvSpPr/>
          <p:nvPr/>
        </p:nvSpPr>
        <p:spPr>
          <a:xfrm>
            <a:off x="1224000" y="5112000"/>
            <a:ext cx="6775560" cy="1583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uk-UA" sz="4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Тема уроку: “Пряник”</a:t>
            </a:r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69" name="Рисунок 268"/>
          <p:cNvPicPr/>
          <p:nvPr/>
        </p:nvPicPr>
        <p:blipFill>
          <a:blip r:embed="rId2"/>
          <a:stretch/>
        </p:blipFill>
        <p:spPr>
          <a:xfrm>
            <a:off x="1800000" y="487080"/>
            <a:ext cx="5327280" cy="3976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freeze">
                      <p:stCondLst>
                        <p:cond delay="indefinite"/>
                      </p:stCondLst>
                      <p:childTnLst>
                        <p:par>
                          <p:cTn id="4" fill="freeze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>
                                            <p:txEl>
                                              <p:p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500"/>
                                        <p:tgtEl>
                                          <p:spTgt spid="268">
                                            <p:txEl>
                                              <p:p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CustomShape 1"/>
          <p:cNvSpPr/>
          <p:nvPr/>
        </p:nvSpPr>
        <p:spPr>
          <a:xfrm>
            <a:off x="1008000" y="5832000"/>
            <a:ext cx="6775560" cy="64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r>
              <a:rPr lang="uk-UA" sz="4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    Пам'ятник у США</a:t>
            </a:r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71" name="Рисунок 270"/>
          <p:cNvPicPr/>
          <p:nvPr/>
        </p:nvPicPr>
        <p:blipFill>
          <a:blip r:embed="rId2"/>
          <a:stretch/>
        </p:blipFill>
        <p:spPr>
          <a:xfrm>
            <a:off x="1800000" y="635040"/>
            <a:ext cx="4633920" cy="4945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CustomShape 1"/>
          <p:cNvSpPr/>
          <p:nvPr/>
        </p:nvSpPr>
        <p:spPr>
          <a:xfrm>
            <a:off x="1584000" y="5688000"/>
            <a:ext cx="6550920" cy="64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r>
              <a:rPr lang="uk-UA" sz="4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Пам'ятник у Німеччині</a:t>
            </a:r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73" name="Рисунок 272"/>
          <p:cNvPicPr/>
          <p:nvPr/>
        </p:nvPicPr>
        <p:blipFill>
          <a:blip r:embed="rId2"/>
          <a:stretch/>
        </p:blipFill>
        <p:spPr>
          <a:xfrm>
            <a:off x="648000" y="868680"/>
            <a:ext cx="3450960" cy="4602240"/>
          </a:xfrm>
          <a:prstGeom prst="rect">
            <a:avLst/>
          </a:prstGeom>
          <a:ln>
            <a:noFill/>
          </a:ln>
        </p:spPr>
      </p:pic>
      <p:pic>
        <p:nvPicPr>
          <p:cNvPr id="274" name="Рисунок 273"/>
          <p:cNvPicPr/>
          <p:nvPr/>
        </p:nvPicPr>
        <p:blipFill>
          <a:blip r:embed="rId3"/>
          <a:stretch/>
        </p:blipFill>
        <p:spPr>
          <a:xfrm rot="10800">
            <a:off x="4502520" y="324000"/>
            <a:ext cx="3194280" cy="4769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CustomShape 1"/>
          <p:cNvSpPr/>
          <p:nvPr/>
        </p:nvSpPr>
        <p:spPr>
          <a:xfrm>
            <a:off x="216000" y="5527080"/>
            <a:ext cx="8350920" cy="1123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r>
              <a:rPr lang="uk-UA" sz="4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Живий музей пряника у Польщі</a:t>
            </a:r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76" name="Рисунок 275"/>
          <p:cNvPicPr/>
          <p:nvPr/>
        </p:nvPicPr>
        <p:blipFill>
          <a:blip r:embed="rId2"/>
          <a:stretch/>
        </p:blipFill>
        <p:spPr>
          <a:xfrm>
            <a:off x="72000" y="1296000"/>
            <a:ext cx="4685400" cy="3526920"/>
          </a:xfrm>
          <a:prstGeom prst="rect">
            <a:avLst/>
          </a:prstGeom>
          <a:ln>
            <a:noFill/>
          </a:ln>
        </p:spPr>
      </p:pic>
      <p:pic>
        <p:nvPicPr>
          <p:cNvPr id="277" name="Рисунок 276"/>
          <p:cNvPicPr/>
          <p:nvPr/>
        </p:nvPicPr>
        <p:blipFill>
          <a:blip r:embed="rId3"/>
          <a:stretch/>
        </p:blipFill>
        <p:spPr>
          <a:xfrm>
            <a:off x="4968000" y="603000"/>
            <a:ext cx="3130920" cy="2347920"/>
          </a:xfrm>
          <a:prstGeom prst="rect">
            <a:avLst/>
          </a:prstGeom>
          <a:ln>
            <a:noFill/>
          </a:ln>
        </p:spPr>
      </p:pic>
      <p:pic>
        <p:nvPicPr>
          <p:cNvPr id="278" name="Рисунок 277"/>
          <p:cNvPicPr/>
          <p:nvPr/>
        </p:nvPicPr>
        <p:blipFill>
          <a:blip r:embed="rId4"/>
          <a:stretch/>
        </p:blipFill>
        <p:spPr>
          <a:xfrm>
            <a:off x="4916160" y="3105720"/>
            <a:ext cx="3434760" cy="2293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CustomShape 1"/>
          <p:cNvSpPr/>
          <p:nvPr/>
        </p:nvSpPr>
        <p:spPr>
          <a:xfrm>
            <a:off x="792000" y="5701680"/>
            <a:ext cx="7486920" cy="1123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r>
              <a:rPr lang="uk-UA" sz="4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Майстерня пряників Юрашки</a:t>
            </a:r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80" name="Рисунок 279"/>
          <p:cNvPicPr/>
          <p:nvPr/>
        </p:nvPicPr>
        <p:blipFill>
          <a:blip r:embed="rId2"/>
          <a:stretch/>
        </p:blipFill>
        <p:spPr>
          <a:xfrm>
            <a:off x="250200" y="1152000"/>
            <a:ext cx="3276720" cy="3276720"/>
          </a:xfrm>
          <a:prstGeom prst="rect">
            <a:avLst/>
          </a:prstGeom>
          <a:ln>
            <a:noFill/>
          </a:ln>
        </p:spPr>
      </p:pic>
      <p:pic>
        <p:nvPicPr>
          <p:cNvPr id="281" name="Рисунок 280"/>
          <p:cNvPicPr/>
          <p:nvPr/>
        </p:nvPicPr>
        <p:blipFill>
          <a:blip r:embed="rId3"/>
          <a:stretch/>
        </p:blipFill>
        <p:spPr>
          <a:xfrm>
            <a:off x="3672000" y="2376000"/>
            <a:ext cx="5232600" cy="3490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CustomShape 1"/>
          <p:cNvSpPr/>
          <p:nvPr/>
        </p:nvSpPr>
        <p:spPr>
          <a:xfrm>
            <a:off x="216000" y="4608000"/>
            <a:ext cx="8638920" cy="2014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83" name="Рисунок 282"/>
          <p:cNvPicPr/>
          <p:nvPr/>
        </p:nvPicPr>
        <p:blipFill>
          <a:blip r:embed="rId2"/>
          <a:stretch/>
        </p:blipFill>
        <p:spPr>
          <a:xfrm>
            <a:off x="2871720" y="144000"/>
            <a:ext cx="3175200" cy="2831760"/>
          </a:xfrm>
          <a:prstGeom prst="rect">
            <a:avLst/>
          </a:prstGeom>
          <a:ln>
            <a:noFill/>
          </a:ln>
        </p:spPr>
      </p:pic>
      <p:pic>
        <p:nvPicPr>
          <p:cNvPr id="284" name="Рисунок 283"/>
          <p:cNvPicPr/>
          <p:nvPr/>
        </p:nvPicPr>
        <p:blipFill>
          <a:blip r:embed="rId3"/>
          <a:stretch/>
        </p:blipFill>
        <p:spPr>
          <a:xfrm>
            <a:off x="3117240" y="2664000"/>
            <a:ext cx="2641680" cy="1679760"/>
          </a:xfrm>
          <a:prstGeom prst="rect">
            <a:avLst/>
          </a:prstGeom>
          <a:ln>
            <a:noFill/>
          </a:ln>
        </p:spPr>
      </p:pic>
      <p:pic>
        <p:nvPicPr>
          <p:cNvPr id="285" name="Рисунок 284"/>
          <p:cNvPicPr/>
          <p:nvPr/>
        </p:nvPicPr>
        <p:blipFill>
          <a:blip r:embed="rId4"/>
          <a:stretch/>
        </p:blipFill>
        <p:spPr>
          <a:xfrm>
            <a:off x="504000" y="2279160"/>
            <a:ext cx="2495520" cy="1895760"/>
          </a:xfrm>
          <a:prstGeom prst="rect">
            <a:avLst/>
          </a:prstGeom>
          <a:ln>
            <a:noFill/>
          </a:ln>
        </p:spPr>
      </p:pic>
      <p:pic>
        <p:nvPicPr>
          <p:cNvPr id="286" name="Рисунок 285"/>
          <p:cNvPicPr/>
          <p:nvPr/>
        </p:nvPicPr>
        <p:blipFill>
          <a:blip r:embed="rId5"/>
          <a:stretch/>
        </p:blipFill>
        <p:spPr>
          <a:xfrm>
            <a:off x="5913360" y="2207160"/>
            <a:ext cx="2234160" cy="1895760"/>
          </a:xfrm>
          <a:prstGeom prst="rect">
            <a:avLst/>
          </a:prstGeom>
          <a:ln>
            <a:noFill/>
          </a:ln>
        </p:spPr>
      </p:pic>
      <p:sp>
        <p:nvSpPr>
          <p:cNvPr id="287" name="CustomShape 2"/>
          <p:cNvSpPr/>
          <p:nvPr/>
        </p:nvSpPr>
        <p:spPr>
          <a:xfrm>
            <a:off x="792000" y="4608000"/>
            <a:ext cx="7919280" cy="1956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uk-UA" sz="26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Microsoft YaHei"/>
              </a:rPr>
              <a:t>	Бабуся випікала пряники, цукрових пряників вона </a:t>
            </a:r>
            <a:r>
              <a:rPr lang="uk-UA" sz="2600" b="1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Microsoft YaHei"/>
              </a:rPr>
              <a:t>напекла</a:t>
            </a:r>
            <a:r>
              <a:rPr lang="uk-UA" sz="26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Microsoft YaHei"/>
              </a:rPr>
              <a:t> 22 , імбирних пряників на 11 більше, ніж цукрових, а медових на 5 менше, ніж імбирних . Скільки всього пряників </a:t>
            </a:r>
            <a:r>
              <a:rPr lang="uk-UA" sz="2600" b="1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Microsoft YaHei"/>
              </a:rPr>
              <a:t>напекла</a:t>
            </a:r>
            <a:r>
              <a:rPr lang="uk-UA" sz="26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Microsoft YaHei"/>
              </a:rPr>
              <a:t> бабуся?</a:t>
            </a:r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freeze">
                      <p:stCondLst>
                        <p:cond delay="indefinite"/>
                      </p:stCondLst>
                      <p:childTnLst>
                        <p:par>
                          <p:cTn id="4" fill="freeze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freeze">
                      <p:stCondLst>
                        <p:cond delay="indefinite"/>
                      </p:stCondLst>
                      <p:childTnLst>
                        <p:par>
                          <p:cTn id="8" fill="freeze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freeze">
                      <p:stCondLst>
                        <p:cond delay="indefinite"/>
                      </p:stCondLst>
                      <p:childTnLst>
                        <p:par>
                          <p:cTn id="12" fill="freeze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freeze">
                      <p:stCondLst>
                        <p:cond delay="indefinite"/>
                      </p:stCondLst>
                      <p:childTnLst>
                        <p:par>
                          <p:cTn id="16" fill="freeze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freeze">
                      <p:stCondLst>
                        <p:cond delay="indefinite"/>
                      </p:stCondLst>
                      <p:childTnLst>
                        <p:par>
                          <p:cTn id="20" fill="freeze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>
                                            <p:txEl>
                                              <p:pRg st="0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Рисунок 287"/>
          <p:cNvPicPr/>
          <p:nvPr/>
        </p:nvPicPr>
        <p:blipFill>
          <a:blip r:embed="rId2"/>
          <a:stretch/>
        </p:blipFill>
        <p:spPr>
          <a:xfrm>
            <a:off x="2016000" y="360000"/>
            <a:ext cx="4895280" cy="60328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CustomShape 1"/>
          <p:cNvSpPr/>
          <p:nvPr/>
        </p:nvSpPr>
        <p:spPr>
          <a:xfrm>
            <a:off x="1143000" y="216000"/>
            <a:ext cx="6344280" cy="863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uk-UA" sz="4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Фізкультхвилинка</a:t>
            </a:r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90" name="Рисунок 289"/>
          <p:cNvPicPr/>
          <p:nvPr/>
        </p:nvPicPr>
        <p:blipFill>
          <a:blip r:embed="rId2"/>
          <a:stretch/>
        </p:blipFill>
        <p:spPr>
          <a:xfrm>
            <a:off x="473400" y="1008000"/>
            <a:ext cx="4422240" cy="5515920"/>
          </a:xfrm>
          <a:prstGeom prst="rect">
            <a:avLst/>
          </a:prstGeom>
          <a:ln>
            <a:noFill/>
          </a:ln>
        </p:spPr>
      </p:pic>
      <p:pic>
        <p:nvPicPr>
          <p:cNvPr id="291" name="Рисунок 290"/>
          <p:cNvPicPr/>
          <p:nvPr/>
        </p:nvPicPr>
        <p:blipFill>
          <a:blip r:embed="rId3"/>
          <a:stretch/>
        </p:blipFill>
        <p:spPr>
          <a:xfrm>
            <a:off x="4968000" y="1584000"/>
            <a:ext cx="4004280" cy="3632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Рисунок 291"/>
          <p:cNvPicPr/>
          <p:nvPr/>
        </p:nvPicPr>
        <p:blipFill>
          <a:blip r:embed="rId2"/>
          <a:stretch/>
        </p:blipFill>
        <p:spPr>
          <a:xfrm>
            <a:off x="1476720" y="1440000"/>
            <a:ext cx="6010560" cy="4012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7D5FBB-14B7-4B90-808F-B89AC566E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582" y="704470"/>
            <a:ext cx="5806685" cy="562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92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8B1728-4E31-4482-9EB0-849F01E11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599"/>
            <a:ext cx="8229240" cy="1597403"/>
          </a:xfrm>
        </p:spPr>
        <p:txBody>
          <a:bodyPr/>
          <a:lstStyle/>
          <a:p>
            <a:pPr algn="ctr"/>
            <a:r>
              <a:rPr lang="uk-UA" dirty="0"/>
              <a:t>Ви молодці! </a:t>
            </a:r>
            <a:br>
              <a:rPr lang="uk-UA" dirty="0"/>
            </a:br>
            <a:r>
              <a:rPr lang="uk-UA" dirty="0"/>
              <a:t>Дякую за гарну роботу!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A38799F-3260-4D80-8F5F-49D4F938B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08" y="2264470"/>
            <a:ext cx="8910383" cy="431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43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32</Words>
  <Application>Microsoft Office PowerPoint</Application>
  <PresentationFormat>Екран (4:3)</PresentationFormat>
  <Paragraphs>9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7</vt:i4>
      </vt:variant>
      <vt:variant>
        <vt:lpstr>Заголовки слайдів</vt:lpstr>
      </vt:variant>
      <vt:variant>
        <vt:i4>13</vt:i4>
      </vt:variant>
    </vt:vector>
  </HeadingPairs>
  <TitlesOfParts>
    <vt:vector size="25" baseType="lpstr">
      <vt:lpstr>Arial</vt:lpstr>
      <vt:lpstr>Calibri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 молодці!  Дякую за гарну роботу!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subject/>
  <dc:creator>Павел</dc:creator>
  <dc:description/>
  <cp:lastModifiedBy>user</cp:lastModifiedBy>
  <cp:revision>36</cp:revision>
  <dcterms:created xsi:type="dcterms:W3CDTF">2014-11-21T11:00:06Z</dcterms:created>
  <dcterms:modified xsi:type="dcterms:W3CDTF">2024-02-07T18:52:03Z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2</vt:i4>
  </property>
</Properties>
</file>