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860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8B8AFF-9A39-4234-B6CB-AB9296BDD3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CDB7CCE-F2BC-4ED1-9222-1DA7A7D197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BB4D768-1674-4D8F-A223-BE681956A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2A31248-190B-43FA-8AEB-31707C4FF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073011A-D892-469A-A891-462F4BCE7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3142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273C2D-671C-40E1-9D30-8D82F340E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B1A31C4-B4BD-4DD9-B060-C891B2EA4B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12FB79A-7EDD-4958-9283-5CB10E51B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A1C98DF-D594-4FEE-BEF3-B3B4261BF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2F711CB-E7CB-4A9C-A732-B77A4F0E0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8064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69E14E-09F7-480E-A183-6643C1791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A93B80B-E7CA-4D3A-9DE0-E71129C09F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D4FA24-B856-40C1-A1B9-67C95700E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DA10083-4DF1-4525-97AF-2C8F75EAC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262FAAD-36A5-4729-BF1F-4962AFAE0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5392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456AFD-9329-48C4-B0C4-31049B565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D26CDDD-ACAB-463E-943F-9822A72E38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0AB7D374-236F-4E23-B3AB-D895D64F3C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2434D4F-3478-4950-B976-6756A1A32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F8AC500-ED09-4ADA-9596-CC431D1CD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95E88DA-284F-45BE-8D21-B992F0E04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94410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769E21-D86B-401C-AD5A-7FA53B9EC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08DC929-3208-4CB3-94C3-25120688F8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8514AAE-3949-40F7-8257-73D2F6B58F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B124659-00A2-4461-AAD0-EA3E0A0CBA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90D6B660-477E-4895-93FF-AAECD23E11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F7BE52FB-0ACE-422C-A630-5FB0E632A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5CDC9FC-4579-4EA7-A0F8-0A106572C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1840A02-2380-414F-9C18-D49D2A268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1609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FD07AE-021C-4BDC-B823-62EAD7226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C2F7175C-4352-405F-9EA8-03A6BE0ED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DCFDC6A-63C7-4484-8640-62E6865EA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4E2E202-B3AA-4518-A067-D11EF6392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3511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05D1D751-0FB5-47BC-B547-EEF024A50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EAFFC3B8-3335-4B41-A7E9-BE6B4E56F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017A5C10-0722-481E-84C9-52E9663A8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7749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658D0F-ECE9-45E9-9E17-96355F998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C1F7CC0-0E8F-4833-8194-800FD9BAEA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5EEC2AC-907E-4522-AFE0-B123FCED67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4239FC7-18F4-4584-A0C1-115B0FA42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1474FD5-40D5-4FC7-B386-9D9E7E4BC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7B4F217D-3266-4AE2-8501-5F1BB6236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967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302619-241E-423B-A254-EBC606707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3ED2297D-84BC-4BE5-88F5-BFD0A3A7D5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7949F51-203A-4E28-A817-5C6EE5471D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B851214-4AFC-4957-BD6F-74F1E7E45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FE012CE-400B-493F-BF54-890236269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C305DD-2A48-4FDB-B47B-DB3FC65A5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00467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EEFF83-CA5C-494F-B87B-ED0A8C1B0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EA310CC-D481-48AB-848B-80E4BBB79C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555531C-29C6-4AA5-967C-48ABD53A2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FAB0190-02E0-4FF8-A6E9-93728A0EA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AAF67FE-2D6A-412D-AC59-69F8D8FB7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0302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1E6C7077-10CA-4FF0-ADCD-42D6667AB1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519668CA-425D-4A82-8943-8756589B15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7385011-12BD-4E51-9E95-867E8B129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BCCA195-D13B-4876-AB52-349FB9A0C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1256FBC-CEF7-4F50-9ADC-B8BDE74D1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0505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6000">
              <a:srgbClr val="00B0F0"/>
            </a:gs>
            <a:gs pos="74000">
              <a:srgbClr val="FFFF00"/>
            </a:gs>
            <a:gs pos="100000">
              <a:srgbClr val="FFF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132B48C8-FC16-46EF-ABCC-B046C1671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54C4617-270D-47A3-A1F3-2175DFAE9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B7F3F81-3860-484D-8757-7EF742027D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6EDEB-BB2C-479D-AED7-5EE78615792B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6D2D2CC-7894-4ECB-B1E7-CB9A9B8977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5A4F7-7F51-488F-8597-06CA0DD273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EE800-ED32-470A-B728-1F3A4DE989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177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A5-6B7NJOo" TargetMode="Externa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oA5-6B7NJOo?feature=oembed" TargetMode="Externa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E255C52-C6D3-47A6-B1F8-59ED5509B3B4}"/>
              </a:ext>
            </a:extLst>
          </p:cNvPr>
          <p:cNvSpPr txBox="1"/>
          <p:nvPr/>
        </p:nvSpPr>
        <p:spPr>
          <a:xfrm>
            <a:off x="308472" y="442508"/>
            <a:ext cx="11589745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i="0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Тема: Різання </a:t>
            </a:r>
            <a:r>
              <a:rPr lang="ru-RU" sz="4400" b="1" i="0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ножицями</a:t>
            </a:r>
            <a:r>
              <a:rPr lang="ru-RU" sz="4400" b="1" i="0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4400" b="1" i="0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лінії</a:t>
            </a:r>
            <a:r>
              <a:rPr lang="ru-RU" sz="4400" b="1" i="0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0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розмітки</a:t>
            </a:r>
            <a:r>
              <a:rPr lang="ru-RU" sz="4400" b="1" i="0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400" b="1" i="0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Наклеювання</a:t>
            </a:r>
            <a:r>
              <a:rPr lang="ru-RU" sz="4400" b="1" i="0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деталей на основу. Символ 2025 року.</a:t>
            </a:r>
            <a:endParaRPr lang="uk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4A820EE-6D06-442C-A386-F44257284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193" y="2097183"/>
            <a:ext cx="3570613" cy="476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961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350676-08F7-4D48-AB7B-D3720193F2E2}"/>
              </a:ext>
            </a:extLst>
          </p:cNvPr>
          <p:cNvSpPr txBox="1"/>
          <p:nvPr/>
        </p:nvSpPr>
        <p:spPr>
          <a:xfrm>
            <a:off x="1307794" y="397112"/>
            <a:ext cx="9576411" cy="6063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 для роботи</a:t>
            </a:r>
          </a:p>
          <a:p>
            <a:pPr>
              <a:lnSpc>
                <a:spcPct val="150000"/>
              </a:lnSpc>
            </a:pP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📄 Кольоровий папір (А4).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✏ Олівець та лінійка.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✂ Ножиці.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🖍 Клей ПВА.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👀 Штучні очі (за бажанням).</a:t>
            </a:r>
          </a:p>
        </p:txBody>
      </p:sp>
    </p:spTree>
    <p:extLst>
      <p:ext uri="{BB962C8B-B14F-4D97-AF65-F5344CB8AC3E}">
        <p14:creationId xmlns:p14="http://schemas.microsoft.com/office/powerpoint/2010/main" val="415590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603F42F-7482-4DF5-9195-40C321313C9E}"/>
              </a:ext>
            </a:extLst>
          </p:cNvPr>
          <p:cNvSpPr txBox="1"/>
          <p:nvPr/>
        </p:nvSpPr>
        <p:spPr>
          <a:xfrm>
            <a:off x="0" y="206867"/>
            <a:ext cx="12599625" cy="6444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Крок 1 – Підготовка смужок</a:t>
            </a:r>
          </a:p>
          <a:p>
            <a:pPr>
              <a:lnSpc>
                <a:spcPct val="150000"/>
              </a:lnSpc>
            </a:pP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1️⃣ Візьміть аркуш </a:t>
            </a: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А4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покладіть його горизонтально.</a:t>
            </a:r>
            <a:b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2️⃣ За допомогою лінійки розкресліть аркуш на </a:t>
            </a: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прямокутники 10,5 × 2 см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3️⃣ Намагайтеся креслити рівно, щоб змійка вийшла акуратною.</a:t>
            </a:r>
            <a:b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4️⃣ Акуратно </a:t>
            </a:r>
            <a:r>
              <a:rPr lang="uk-UA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виріжте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всі смужки.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64FC758-51A1-470B-8814-DE37BF2C51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0" t="13815" r="11089" b="17108"/>
          <a:stretch/>
        </p:blipFill>
        <p:spPr>
          <a:xfrm>
            <a:off x="7937288" y="5314566"/>
            <a:ext cx="1135256" cy="1440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58E37F5-8AA8-4CB3-9521-21D39B8C4F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1" t="40482" r="8518"/>
          <a:stretch/>
        </p:blipFill>
        <p:spPr>
          <a:xfrm>
            <a:off x="9313287" y="5314566"/>
            <a:ext cx="1290364" cy="14400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F0C85E5-E625-4290-BBE2-38D60B6646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88"/>
          <a:stretch/>
        </p:blipFill>
        <p:spPr>
          <a:xfrm>
            <a:off x="10790022" y="5314566"/>
            <a:ext cx="1225707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927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01B6AD3-5691-4FBB-B18A-933D62686859}"/>
              </a:ext>
            </a:extLst>
          </p:cNvPr>
          <p:cNvSpPr txBox="1"/>
          <p:nvPr/>
        </p:nvSpPr>
        <p:spPr>
          <a:xfrm>
            <a:off x="0" y="115143"/>
            <a:ext cx="12191999" cy="4935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Крок 2 – Формування тіла змійки</a:t>
            </a:r>
          </a:p>
          <a:p>
            <a:pPr>
              <a:lnSpc>
                <a:spcPct val="150000"/>
              </a:lnSpc>
            </a:pPr>
            <a:r>
              <a:rPr lang="uk-UA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🔗 Склеюємо кінці смужки у </a:t>
            </a:r>
            <a:r>
              <a:rPr lang="uk-UA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кільце.</a:t>
            </a:r>
            <a:br>
              <a:rPr lang="uk-UA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🔄 Протягуємо нову смужку в кільце та склеюємо.</a:t>
            </a:r>
            <a:br>
              <a:rPr lang="uk-UA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♻ Продовжуємо до утворення довгого ланцюга.</a:t>
            </a:r>
          </a:p>
          <a:p>
            <a:pPr>
              <a:lnSpc>
                <a:spcPct val="150000"/>
              </a:lnSpc>
            </a:pPr>
            <a:r>
              <a:rPr lang="uk-UA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📝 </a:t>
            </a:r>
            <a:r>
              <a:rPr lang="uk-UA" sz="4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створюємо гнучке «тіло» змії!</a:t>
            </a:r>
            <a:endParaRPr lang="uk-UA" sz="4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3C00864-3A3B-4D0D-9208-3678ECFC4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03975">
            <a:off x="9727602" y="4255518"/>
            <a:ext cx="189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909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F4EF881-E84E-4D71-9C00-11BB41773BF7}"/>
              </a:ext>
            </a:extLst>
          </p:cNvPr>
          <p:cNvSpPr txBox="1"/>
          <p:nvPr/>
        </p:nvSpPr>
        <p:spPr>
          <a:xfrm>
            <a:off x="242372" y="269379"/>
            <a:ext cx="11821098" cy="5048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Крок 3 – Хвіст змійки</a:t>
            </a:r>
          </a:p>
          <a:p>
            <a:pPr>
              <a:lnSpc>
                <a:spcPct val="150000"/>
              </a:lnSpc>
            </a:pP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✂ </a:t>
            </a:r>
            <a:r>
              <a:rPr lang="uk-UA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Виріжте</a:t>
            </a: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смугу </a:t>
            </a: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 × 2 см.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📌 Протягніть у останнє кільце.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🖍 Склейте, дайте висохнути.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🔺 </a:t>
            </a:r>
            <a:r>
              <a:rPr lang="uk-UA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Виріжте</a:t>
            </a: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 хвоста.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32D2767-EE8B-46D1-8256-1F431E757B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64" r="22869"/>
          <a:stretch/>
        </p:blipFill>
        <p:spPr>
          <a:xfrm rot="5400000">
            <a:off x="9016286" y="766495"/>
            <a:ext cx="817735" cy="2520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D027CCA-FA94-4327-A76C-3591CE031C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80154" y="2309437"/>
            <a:ext cx="1890000" cy="2520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92A7242-B987-45B2-B679-014841A5EE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80153" y="4523253"/>
            <a:ext cx="189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774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5842A7-7FD5-44AE-ADDC-66EA54BFF22B}"/>
              </a:ext>
            </a:extLst>
          </p:cNvPr>
          <p:cNvSpPr txBox="1"/>
          <p:nvPr/>
        </p:nvSpPr>
        <p:spPr>
          <a:xfrm>
            <a:off x="0" y="93108"/>
            <a:ext cx="12191999" cy="6063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Крок 4 – Голова змійки</a:t>
            </a:r>
          </a:p>
          <a:p>
            <a:pPr>
              <a:lnSpc>
                <a:spcPct val="150000"/>
              </a:lnSpc>
            </a:pP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📄 </a:t>
            </a:r>
            <a:r>
              <a:rPr lang="uk-UA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Виріжте</a:t>
            </a: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прямокутник </a:t>
            </a: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× 3 см.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🔄 Склейте так само, як хвіст.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✂ Наддайте форму голови (округліть ножицями).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👅 Додайте язичок і очі.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9C4F9B1-6256-41CC-BABC-00C073AA7F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67" t="22490"/>
          <a:stretch/>
        </p:blipFill>
        <p:spPr>
          <a:xfrm>
            <a:off x="6394408" y="4374042"/>
            <a:ext cx="1476280" cy="2160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7CD7442-655E-46FA-B773-33C65523B7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416" y="4428780"/>
            <a:ext cx="1620000" cy="2160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EFE2383-D8D4-4A69-A8F2-2E5F6BA30C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271" y="4428780"/>
            <a:ext cx="1620000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849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99349BC-253A-47FB-9238-F7AE8F324728}"/>
              </a:ext>
            </a:extLst>
          </p:cNvPr>
          <p:cNvSpPr txBox="1"/>
          <p:nvPr/>
        </p:nvSpPr>
        <p:spPr>
          <a:xfrm>
            <a:off x="129448" y="132457"/>
            <a:ext cx="12062552" cy="5048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Готово! Час гратися!</a:t>
            </a:r>
          </a:p>
          <a:p>
            <a:pPr>
              <a:lnSpc>
                <a:spcPct val="150000"/>
              </a:lnSpc>
            </a:pP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🎉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Змійка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легко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згинається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видає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приємний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шелест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руху.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🖍 Можна розфарбувати або додати візерунки.</a:t>
            </a:r>
            <a:b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👧👦 Граємось і розвиваємо фантазію!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2B78096-FAF7-4E41-A6E8-18A1ED861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552" y="4205543"/>
            <a:ext cx="189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38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8D875C8-50D5-4B9C-96DD-0F55DF7E3316}"/>
              </a:ext>
            </a:extLst>
          </p:cNvPr>
          <p:cNvSpPr txBox="1"/>
          <p:nvPr/>
        </p:nvSpPr>
        <p:spPr>
          <a:xfrm>
            <a:off x="44067" y="124583"/>
            <a:ext cx="12103865" cy="6821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3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Хочете побачити процес виготовлення паперової змійки в дії?</a:t>
            </a:r>
            <a:r>
              <a:rPr lang="uk-UA" sz="3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📽️</a:t>
            </a:r>
          </a:p>
          <a:p>
            <a:pPr>
              <a:lnSpc>
                <a:spcPct val="150000"/>
              </a:lnSpc>
            </a:pPr>
            <a:r>
              <a:rPr lang="uk-UA" sz="3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Запрошую переглянути відео, де детально показано кожен етап створення цієї цікавої саморобки! 🎨✂️</a:t>
            </a:r>
          </a:p>
          <a:p>
            <a:pPr>
              <a:lnSpc>
                <a:spcPct val="150000"/>
              </a:lnSpc>
            </a:pPr>
            <a:r>
              <a:rPr lang="uk-UA" sz="3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🎥 </a:t>
            </a:r>
            <a:r>
              <a:rPr lang="uk-UA" sz="37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file"/>
              </a:rPr>
              <a:t>Переглянути відео</a:t>
            </a:r>
            <a:r>
              <a:rPr lang="uk-UA" sz="3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7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https://www.youtube.com/watch?v=oA5-6B7NJOo</a:t>
            </a:r>
            <a:r>
              <a:rPr lang="uk-UA" sz="3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</a:p>
          <a:p>
            <a:pPr>
              <a:lnSpc>
                <a:spcPct val="150000"/>
              </a:lnSpc>
            </a:pPr>
            <a:r>
              <a:rPr lang="uk-UA" sz="3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👀 </a:t>
            </a:r>
            <a:r>
              <a:rPr lang="uk-UA" sz="3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Дивіться, повторюйте та створюйте власну унікальну змійку!</a:t>
            </a:r>
            <a:r>
              <a:rPr lang="uk-UA" sz="3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🐍✨</a:t>
            </a:r>
          </a:p>
        </p:txBody>
      </p:sp>
      <p:pic>
        <p:nvPicPr>
          <p:cNvPr id="4" name="Мультимедіа з Інтернету 3" title="Різання ножицями по лінії розмітки  Наклеювання деталей на основу Символ 2025 року 2 клас">
            <a:hlinkClick r:id="" action="ppaction://media"/>
            <a:extLst>
              <a:ext uri="{FF2B5EF4-FFF2-40B4-BE49-F238E27FC236}">
                <a16:creationId xmlns:a16="http://schemas.microsoft.com/office/drawing/2014/main" id="{C79953AC-2353-4D09-A403-1BF345EA649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9343912" y="3051673"/>
            <a:ext cx="2213393" cy="125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294</Words>
  <Application>Microsoft Office PowerPoint</Application>
  <PresentationFormat>Широкий екран</PresentationFormat>
  <Paragraphs>18</Paragraphs>
  <Slides>8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7</cp:revision>
  <dcterms:created xsi:type="dcterms:W3CDTF">2025-04-03T12:44:24Z</dcterms:created>
  <dcterms:modified xsi:type="dcterms:W3CDTF">2025-04-03T13:33:03Z</dcterms:modified>
</cp:coreProperties>
</file>