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 autoCompressPictures="0">
  <p:sldMasterIdLst>
    <p:sldMasterId id="2147483659" r:id="rId1"/>
  </p:sldMasterIdLst>
  <p:notesMasterIdLst>
    <p:notesMasterId r:id="rId21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</p:sldIdLst>
  <p:sldSz cx="9144000" cy="5143500" type="screen16x9"/>
  <p:notesSz cx="6858000" cy="9144000"/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ahyp="http://schemas.microsoft.com/office/drawing/2018/hyperlinkcolor" xmlns:p15="http://schemas.microsoft.com/office/powerpoint/2012/main" xmlns:p14="http://schemas.microsoft.com/office/powerpoint/2010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:mc="http://schemas.openxmlformats.org/markup-compatibility/2006" xmlns="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61D58938-D04B-49E8-9E9B-40EA478FF568}">
  <a:tblStyle styleId="{61D58938-D04B-49E8-9E9B-40EA478FF568}" styleName="Table_0">
    <a:wholeTbl>
      <a:tcTxStyle>
        <a:font>
          <a:latin typeface="Arial"/>
          <a:ea typeface="Arial"/>
          <a:cs typeface="Arial"/>
        </a:font>
        <a:srgbClr val="000000"/>
      </a:tcTxStyle>
      <a:tcStyle>
        <a:tcBdr>
          <a:left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left>
          <a:right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right>
          <a:top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top>
          <a:bottom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bottom>
          <a:insideH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insideH>
          <a:insideV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insideV>
        </a:tcBdr>
      </a:tcStyle>
    </a:wholeTbl>
    <a:band1H>
      <a:tcTxStyle/>
      <a:tcStyle>
        <a:tcBdr/>
      </a:tcStyle>
    </a:band1H>
    <a:band2H>
      <a:tcTxStyle/>
      <a:tcStyle>
        <a:tcBdr/>
      </a:tcStyle>
    </a:band2H>
    <a:band1V>
      <a:tcTxStyle/>
      <a:tcStyle>
        <a:tcBdr/>
      </a:tcStyle>
    </a:band1V>
    <a:band2V>
      <a:tcTxStyle/>
      <a:tcStyle>
        <a:tcBdr/>
      </a:tcStyle>
    </a:band2V>
    <a:lastCol>
      <a:tcTxStyle/>
      <a:tcStyle>
        <a:tcBdr/>
      </a:tcStyle>
    </a:lastCol>
    <a:firstCol>
      <a:tcTxStyle/>
      <a:tcStyle>
        <a:tcBdr/>
      </a:tcStyle>
    </a:firstCol>
    <a:lastRow>
      <a:tcTxStyle/>
      <a:tcStyle>
        <a:tcBdr/>
      </a:tcStyle>
    </a:lastRow>
    <a:seCell>
      <a:tcTxStyle/>
      <a:tcStyle>
        <a:tcBdr/>
      </a:tcStyle>
    </a:seCell>
    <a:swCell>
      <a:tcTxStyle/>
      <a:tcStyle>
        <a:tcBdr/>
      </a:tcStyle>
    </a:swCell>
    <a:firstRow>
      <a:tcTxStyle/>
      <a:tcStyle>
        <a:tcBdr/>
      </a:tcStyle>
    </a:firstRow>
    <a:neCell>
      <a:tcTxStyle/>
      <a:tcStyle>
        <a:tcBdr/>
      </a:tcStyle>
    </a:neCell>
    <a:nwCell>
      <a:tcTxStyle/>
      <a:tcStyle>
        <a:tcBdr/>
      </a:tcStyle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>
        <p:scale>
          <a:sx n="121" d="100"/>
          <a:sy n="121" d="100"/>
        </p:scale>
        <p:origin x="-346" y="14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7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2077898521"/>
      </p:ext>
    </p:extLst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2" name="Google Shape;52;p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Google Shape;57;g1062f772939_0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8" name="Google Shape;58;g1062f772939_0_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" name="Google Shape;63;g1062f772939_0_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4" name="Google Shape;64;g1062f772939_0_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" name="Google Shape;74;g105518921cf_0_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5" name="Google Shape;75;g105518921cf_0_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" name="Google Shape;80;g105518921cf_0_1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1" name="Google Shape;81;g105518921cf_0_1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5" name="Google Shape;85;g105518921cf_0_1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6" name="Google Shape;86;g105518921cf_0_1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" name="Google Shape;90;g105518921cf_0_1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1" name="Google Shape;91;g105518921cf_0_1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" name="Google Shape;95;g105518921cf_0_2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6" name="Google Shape;96;g105518921cf_0_2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Google Shape;100;g105518921cf_0_2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1" name="Google Shape;101;g105518921cf_0_2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" name="Google Shape;105;g105518921cf_0_3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6" name="Google Shape;106;g105518921cf_0_3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" name="Google Shape;110;g105518921cf_0_3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1" name="Google Shape;111;g105518921cf_0_3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" name="Google Shape;115;g105518921cf_0_3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6" name="Google Shape;116;g105518921cf_0_3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0" name="Google Shape;120;g105518921cf_0_4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21" name="Google Shape;121;g105518921cf_0_4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5" name="Google Shape;125;g105518921cf_0_4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26" name="Google Shape;126;g105518921cf_0_4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0" name="Google Shape;130;g105518921cf_0_5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31" name="Google Shape;131;g105518921cf_0_5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5" name="Google Shape;135;g105518921cf_0_5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36" name="Google Shape;136;g105518921cf_0_5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4" name="Google Shape;144;g105518921cf_0_6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5" name="Google Shape;145;g105518921cf_0_6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1" name="Google Shape;151;g105518921cf_0_6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52" name="Google Shape;152;g105518921cf_0_6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2" name="Google Shape;162;g105518921cf_0_7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63" name="Google Shape;163;g105518921cf_0_7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 txBox="1">
            <a:spLocks noGrp="1"/>
          </p:cNvSpPr>
          <p:nvPr>
            <p:ph type="ctrTitle"/>
          </p:nvPr>
        </p:nvSpPr>
        <p:spPr>
          <a:xfrm>
            <a:off x="311708" y="744575"/>
            <a:ext cx="8520600" cy="20526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1pPr>
            <a:lvl2pPr lvl="1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2pPr>
            <a:lvl3pPr lvl="2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3pPr>
            <a:lvl4pPr lvl="3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4pPr>
            <a:lvl5pPr lvl="4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5pPr>
            <a:lvl6pPr lvl="5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6pPr>
            <a:lvl7pPr lvl="6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7pPr>
            <a:lvl8pPr lvl="7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8pPr>
            <a:lvl9pPr lvl="8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9pPr>
          </a:lstStyle>
          <a:p>
            <a:endParaRPr/>
          </a:p>
        </p:txBody>
      </p:sp>
      <p:sp>
        <p:nvSpPr>
          <p:cNvPr id="11" name="Google Shape;11;p2"/>
          <p:cNvSpPr txBox="1">
            <a:spLocks noGrp="1"/>
          </p:cNvSpPr>
          <p:nvPr>
            <p:ph type="subTitle" idx="1"/>
          </p:nvPr>
        </p:nvSpPr>
        <p:spPr>
          <a:xfrm>
            <a:off x="311700" y="2834125"/>
            <a:ext cx="8520600" cy="792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>
            <a:endParaRPr/>
          </a:p>
        </p:txBody>
      </p:sp>
      <p:sp>
        <p:nvSpPr>
          <p:cNvPr id="12" name="Google Shape;12;p2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14;p3"/>
          <p:cNvSpPr txBox="1">
            <a:spLocks noGrp="1"/>
          </p:cNvSpPr>
          <p:nvPr>
            <p:ph type="title"/>
          </p:nvPr>
        </p:nvSpPr>
        <p:spPr>
          <a:xfrm>
            <a:off x="311700" y="2150850"/>
            <a:ext cx="8520600" cy="841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1pPr>
            <a:lvl2pPr lvl="1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>
            <a:endParaRPr/>
          </a:p>
        </p:txBody>
      </p:sp>
      <p:sp>
        <p:nvSpPr>
          <p:cNvPr id="15" name="Google Shape;15;p3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 type="tx">
  <p:cSld name="TITLE_AND_BODY">
    <p:spTree>
      <p:nvGrpSpPr>
        <p:cNvPr id="1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4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18" name="Google Shape;18;p4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429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19" name="Google Shape;19;p4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wo columns" type="twoColTx">
  <p:cSld name="TITLE_AND_TWO_COLUMNS">
    <p:spTree>
      <p:nvGrpSpPr>
        <p:cNvPr id="1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5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22" name="Google Shape;22;p5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39999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marL="914400" lvl="1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23" name="Google Shape;23;p5"/>
          <p:cNvSpPr txBox="1">
            <a:spLocks noGrp="1"/>
          </p:cNvSpPr>
          <p:nvPr>
            <p:ph type="body" idx="2"/>
          </p:nvPr>
        </p:nvSpPr>
        <p:spPr>
          <a:xfrm>
            <a:off x="4832400" y="1152475"/>
            <a:ext cx="39999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marL="914400" lvl="1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24" name="Google Shape;24;p5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6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27" name="Google Shape;27;p6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ne column text">
  <p:cSld name="ONE_COLUMN_TEXT">
    <p:spTree>
      <p:nvGrpSpPr>
        <p:cNvPr id="1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7"/>
          <p:cNvSpPr txBox="1">
            <a:spLocks noGrp="1"/>
          </p:cNvSpPr>
          <p:nvPr>
            <p:ph type="title"/>
          </p:nvPr>
        </p:nvSpPr>
        <p:spPr>
          <a:xfrm>
            <a:off x="311700" y="555600"/>
            <a:ext cx="2808000" cy="7557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>
            <a:endParaRPr/>
          </a:p>
        </p:txBody>
      </p:sp>
      <p:sp>
        <p:nvSpPr>
          <p:cNvPr id="30" name="Google Shape;30;p7"/>
          <p:cNvSpPr txBox="1">
            <a:spLocks noGrp="1"/>
          </p:cNvSpPr>
          <p:nvPr>
            <p:ph type="body" idx="1"/>
          </p:nvPr>
        </p:nvSpPr>
        <p:spPr>
          <a:xfrm>
            <a:off x="311700" y="1389600"/>
            <a:ext cx="2808000" cy="3179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marL="914400" lvl="1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31" name="Google Shape;31;p7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Main point">
  <p:cSld name="MAIN_POINT">
    <p:spTree>
      <p:nvGrpSpPr>
        <p:cNvPr id="1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8"/>
          <p:cNvSpPr txBox="1">
            <a:spLocks noGrp="1"/>
          </p:cNvSpPr>
          <p:nvPr>
            <p:ph type="title"/>
          </p:nvPr>
        </p:nvSpPr>
        <p:spPr>
          <a:xfrm>
            <a:off x="490250" y="450150"/>
            <a:ext cx="6367800" cy="4090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>
            <a:endParaRPr/>
          </a:p>
        </p:txBody>
      </p:sp>
      <p:sp>
        <p:nvSpPr>
          <p:cNvPr id="34" name="Google Shape;34;p8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title and description">
  <p:cSld name="SECTION_TITLE_AND_DESCRIPTION">
    <p:spTree>
      <p:nvGrpSpPr>
        <p:cNvPr id="1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9"/>
          <p:cNvSpPr/>
          <p:nvPr/>
        </p:nvSpPr>
        <p:spPr>
          <a:xfrm>
            <a:off x="4572000" y="-125"/>
            <a:ext cx="4572000" cy="51435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7" name="Google Shape;37;p9"/>
          <p:cNvSpPr txBox="1">
            <a:spLocks noGrp="1"/>
          </p:cNvSpPr>
          <p:nvPr>
            <p:ph type="title"/>
          </p:nvPr>
        </p:nvSpPr>
        <p:spPr>
          <a:xfrm>
            <a:off x="265500" y="1233175"/>
            <a:ext cx="4045200" cy="14823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1pPr>
            <a:lvl2pPr lvl="1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>
            <a:endParaRPr/>
          </a:p>
        </p:txBody>
      </p:sp>
      <p:sp>
        <p:nvSpPr>
          <p:cNvPr id="38" name="Google Shape;38;p9"/>
          <p:cNvSpPr txBox="1">
            <a:spLocks noGrp="1"/>
          </p:cNvSpPr>
          <p:nvPr>
            <p:ph type="subTitle" idx="1"/>
          </p:nvPr>
        </p:nvSpPr>
        <p:spPr>
          <a:xfrm>
            <a:off x="265500" y="2803075"/>
            <a:ext cx="4045200" cy="1235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>
            <a:endParaRPr/>
          </a:p>
        </p:txBody>
      </p:sp>
      <p:sp>
        <p:nvSpPr>
          <p:cNvPr id="39" name="Google Shape;39;p9"/>
          <p:cNvSpPr txBox="1">
            <a:spLocks noGrp="1"/>
          </p:cNvSpPr>
          <p:nvPr>
            <p:ph type="body" idx="2"/>
          </p:nvPr>
        </p:nvSpPr>
        <p:spPr>
          <a:xfrm>
            <a:off x="4939500" y="724075"/>
            <a:ext cx="3837000" cy="3695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marL="457200" lvl="0" indent="-3429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40" name="Google Shape;40;p9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ption">
  <p:cSld name="CAPTION_ONLY">
    <p:spTree>
      <p:nvGrpSpPr>
        <p:cNvPr id="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10"/>
          <p:cNvSpPr txBox="1">
            <a:spLocks noGrp="1"/>
          </p:cNvSpPr>
          <p:nvPr>
            <p:ph type="body" idx="1"/>
          </p:nvPr>
        </p:nvSpPr>
        <p:spPr>
          <a:xfrm>
            <a:off x="311700" y="4230575"/>
            <a:ext cx="5998800" cy="605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marL="457200" lvl="0" indent="-2286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</a:lstStyle>
          <a:p>
            <a:endParaRPr/>
          </a:p>
        </p:txBody>
      </p:sp>
      <p:sp>
        <p:nvSpPr>
          <p:cNvPr id="43" name="Google Shape;43;p10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ig number">
  <p:cSld name="BIG_NUMBER">
    <p:spTree>
      <p:nvGrpSpPr>
        <p:cNvPr id="1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Google Shape;45;p11"/>
          <p:cNvSpPr txBox="1">
            <a:spLocks noGrp="1"/>
          </p:cNvSpPr>
          <p:nvPr>
            <p:ph type="title" hasCustomPrompt="1"/>
          </p:nvPr>
        </p:nvSpPr>
        <p:spPr>
          <a:xfrm>
            <a:off x="311700" y="1106125"/>
            <a:ext cx="8520600" cy="19635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1pPr>
            <a:lvl2pPr lvl="1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2pPr>
            <a:lvl3pPr lvl="2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3pPr>
            <a:lvl4pPr lvl="3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4pPr>
            <a:lvl5pPr lvl="4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5pPr>
            <a:lvl6pPr lvl="5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6pPr>
            <a:lvl7pPr lvl="6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7pPr>
            <a:lvl8pPr lvl="7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8pPr>
            <a:lvl9pPr lvl="8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9pPr>
          </a:lstStyle>
          <a:p>
            <a:r>
              <a:t>xx%</a:t>
            </a:r>
          </a:p>
        </p:txBody>
      </p:sp>
      <p:sp>
        <p:nvSpPr>
          <p:cNvPr id="46" name="Google Shape;46;p11"/>
          <p:cNvSpPr txBox="1">
            <a:spLocks noGrp="1"/>
          </p:cNvSpPr>
          <p:nvPr>
            <p:ph type="body" idx="1"/>
          </p:nvPr>
        </p:nvSpPr>
        <p:spPr>
          <a:xfrm>
            <a:off x="311700" y="3152225"/>
            <a:ext cx="8520600" cy="1300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42900" algn="ctr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47" name="Google Shape;47;p11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12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simple-light-2">
    <p:bg>
      <p:bgPr>
        <a:blipFill>
          <a:blip r:embed="rId13">
            <a:alphaModFix/>
          </a:blip>
          <a:stretch>
            <a:fillRect/>
          </a:stretch>
        </a:blip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9pPr>
          </a:lstStyle>
          <a:p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429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Char char="●"/>
              <a:defRPr sz="1800">
                <a:solidFill>
                  <a:schemeClr val="dk2"/>
                </a:solidFill>
              </a:defRPr>
            </a:lvl1pPr>
            <a:lvl2pPr marL="914400" lvl="1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2pPr>
            <a:lvl3pPr marL="1371600" lvl="2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3pPr>
            <a:lvl4pPr marL="1828800" lvl="3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4pPr>
            <a:lvl5pPr marL="2286000" lvl="4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5pPr>
            <a:lvl6pPr marL="2743200" lvl="5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6pPr>
            <a:lvl7pPr marL="3200400" lvl="6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7pPr>
            <a:lvl8pPr marL="3657600" lvl="7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8pPr>
            <a:lvl9pPr marL="4114800" lvl="8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9pPr>
          </a:lstStyle>
          <a:p>
            <a:endParaRPr/>
          </a:p>
        </p:txBody>
      </p:sp>
      <p:sp>
        <p:nvSpPr>
          <p:cNvPr id="8" name="Google Shape;8;p1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rmAutofit/>
          </a:bodyPr>
          <a:lstStyle>
            <a:lvl1pPr lvl="0" algn="r">
              <a:buNone/>
              <a:defRPr sz="1000">
                <a:solidFill>
                  <a:schemeClr val="dk2"/>
                </a:solidFill>
              </a:defRPr>
            </a:lvl1pPr>
            <a:lvl2pPr lvl="1" algn="r">
              <a:buNone/>
              <a:defRPr sz="1000">
                <a:solidFill>
                  <a:schemeClr val="dk2"/>
                </a:solidFill>
              </a:defRPr>
            </a:lvl2pPr>
            <a:lvl3pPr lvl="2" algn="r">
              <a:buNone/>
              <a:defRPr sz="1000">
                <a:solidFill>
                  <a:schemeClr val="dk2"/>
                </a:solidFill>
              </a:defRPr>
            </a:lvl3pPr>
            <a:lvl4pPr lvl="3" algn="r">
              <a:buNone/>
              <a:defRPr sz="1000">
                <a:solidFill>
                  <a:schemeClr val="dk2"/>
                </a:solidFill>
              </a:defRPr>
            </a:lvl4pPr>
            <a:lvl5pPr lvl="4" algn="r">
              <a:buNone/>
              <a:defRPr sz="1000">
                <a:solidFill>
                  <a:schemeClr val="dk2"/>
                </a:solidFill>
              </a:defRPr>
            </a:lvl5pPr>
            <a:lvl6pPr lvl="5" algn="r">
              <a:buNone/>
              <a:defRPr sz="1000">
                <a:solidFill>
                  <a:schemeClr val="dk2"/>
                </a:solidFill>
              </a:defRPr>
            </a:lvl6pPr>
            <a:lvl7pPr lvl="6" algn="r">
              <a:buNone/>
              <a:defRPr sz="1000">
                <a:solidFill>
                  <a:schemeClr val="dk2"/>
                </a:solidFill>
              </a:defRPr>
            </a:lvl7pPr>
            <a:lvl8pPr lvl="7" algn="r">
              <a:buNone/>
              <a:defRPr sz="1000">
                <a:solidFill>
                  <a:schemeClr val="dk2"/>
                </a:solidFill>
              </a:defRPr>
            </a:lvl8pPr>
            <a:lvl9pPr lvl="8" algn="r">
              <a:buNone/>
              <a:defRPr sz="1000">
                <a:solidFill>
                  <a:schemeClr val="dk2"/>
                </a:solidFill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1.xml"/><Relationship Id="rId4" Type="http://schemas.openxmlformats.org/officeDocument/2006/relationships/image" Target="../media/image3.jp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hyperlink" Target="https://learningapps.org/4498178" TargetMode="External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7.jpg"/><Relationship Id="rId5" Type="http://schemas.openxmlformats.org/officeDocument/2006/relationships/image" Target="../media/image16.jpg"/><Relationship Id="rId4" Type="http://schemas.openxmlformats.org/officeDocument/2006/relationships/image" Target="../media/image15.jp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1.xml"/><Relationship Id="rId4" Type="http://schemas.openxmlformats.org/officeDocument/2006/relationships/image" Target="../media/image19.jp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1.xml"/><Relationship Id="rId6" Type="http://schemas.openxmlformats.org/officeDocument/2006/relationships/image" Target="../media/image23.jpg"/><Relationship Id="rId5" Type="http://schemas.openxmlformats.org/officeDocument/2006/relationships/image" Target="../media/image22.jpg"/><Relationship Id="rId4" Type="http://schemas.openxmlformats.org/officeDocument/2006/relationships/image" Target="../media/image21.jpg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Google Shape;54;p13"/>
          <p:cNvSpPr txBox="1">
            <a:spLocks noGrp="1"/>
          </p:cNvSpPr>
          <p:nvPr>
            <p:ph type="ctrTitle"/>
          </p:nvPr>
        </p:nvSpPr>
        <p:spPr>
          <a:xfrm>
            <a:off x="311700" y="744575"/>
            <a:ext cx="8520600" cy="12267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uk" dirty="0"/>
              <a:t>Рід іменників </a:t>
            </a:r>
            <a:endParaRPr dirty="0"/>
          </a:p>
        </p:txBody>
      </p:sp>
      <p:sp>
        <p:nvSpPr>
          <p:cNvPr id="55" name="Google Shape;55;p13"/>
          <p:cNvSpPr txBox="1">
            <a:spLocks noGrp="1"/>
          </p:cNvSpPr>
          <p:nvPr>
            <p:ph type="subTitle" idx="1"/>
          </p:nvPr>
        </p:nvSpPr>
        <p:spPr>
          <a:xfrm>
            <a:off x="311700" y="2169335"/>
            <a:ext cx="8520600" cy="807195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uk" dirty="0"/>
              <a:t>Визначення роду іменника</a:t>
            </a:r>
            <a:endParaRPr dirty="0"/>
          </a:p>
        </p:txBody>
      </p:sp>
      <p:sp>
        <p:nvSpPr>
          <p:cNvPr id="2" name="TextBox 1"/>
          <p:cNvSpPr txBox="1"/>
          <p:nvPr/>
        </p:nvSpPr>
        <p:spPr>
          <a:xfrm>
            <a:off x="4836861" y="3745887"/>
            <a:ext cx="234360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dirty="0" smtClean="0"/>
              <a:t> </a:t>
            </a:r>
            <a:endParaRPr lang="ru-RU" dirty="0"/>
          </a:p>
        </p:txBody>
      </p:sp>
      <p:sp>
        <p:nvSpPr>
          <p:cNvPr id="3" name="TextBox 2"/>
          <p:cNvSpPr txBox="1"/>
          <p:nvPr/>
        </p:nvSpPr>
        <p:spPr>
          <a:xfrm>
            <a:off x="5007128" y="3020673"/>
            <a:ext cx="286969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/>
              <a:t>Антонова </a:t>
            </a:r>
            <a:r>
              <a:rPr lang="ru-RU" dirty="0" err="1"/>
              <a:t>Олена</a:t>
            </a:r>
            <a:r>
              <a:rPr lang="ru-RU" dirty="0"/>
              <a:t> </a:t>
            </a:r>
            <a:r>
              <a:rPr lang="ru-RU" dirty="0" err="1"/>
              <a:t>Олександрівна</a:t>
            </a:r>
            <a:endParaRPr lang="ru-RU" dirty="0"/>
          </a:p>
          <a:p>
            <a:r>
              <a:rPr lang="ru-RU" dirty="0" err="1" smtClean="0"/>
              <a:t>Новоайдарський</a:t>
            </a:r>
            <a:r>
              <a:rPr lang="ru-RU" dirty="0" smtClean="0"/>
              <a:t> </a:t>
            </a:r>
            <a:r>
              <a:rPr lang="ru-RU" dirty="0" err="1"/>
              <a:t>ліцей</a:t>
            </a:r>
            <a:r>
              <a:rPr lang="ru-RU" dirty="0"/>
              <a:t> </a:t>
            </a:r>
          </a:p>
          <a:p>
            <a:r>
              <a:rPr lang="ru-RU" dirty="0" err="1"/>
              <a:t>Новоайдарської</a:t>
            </a:r>
            <a:r>
              <a:rPr lang="ru-RU" dirty="0"/>
              <a:t> </a:t>
            </a:r>
            <a:r>
              <a:rPr lang="ru-RU" dirty="0" err="1"/>
              <a:t>селищної</a:t>
            </a:r>
            <a:r>
              <a:rPr lang="ru-RU" dirty="0"/>
              <a:t> ради</a:t>
            </a:r>
          </a:p>
          <a:p>
            <a:r>
              <a:rPr lang="ru-RU" dirty="0" err="1"/>
              <a:t>Луганська</a:t>
            </a:r>
            <a:r>
              <a:rPr lang="ru-RU" dirty="0"/>
              <a:t> область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" name="Google Shape;60;p14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 fontScale="90000"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1" name="Google Shape;61;p14"/>
          <p:cNvSpPr txBox="1">
            <a:spLocks noGrp="1"/>
          </p:cNvSpPr>
          <p:nvPr>
            <p:ph type="body" idx="1"/>
          </p:nvPr>
        </p:nvSpPr>
        <p:spPr>
          <a:xfrm>
            <a:off x="1472800" y="702425"/>
            <a:ext cx="7359600" cy="386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uk" sz="3400"/>
              <a:t>Тепло своїх долоньок</a:t>
            </a:r>
            <a:endParaRPr sz="3400"/>
          </a:p>
          <a:p>
            <a:pPr marL="0" lvl="0" indent="0" algn="ctr" rtl="0">
              <a:spcBef>
                <a:spcPts val="1200"/>
              </a:spcBef>
              <a:spcAft>
                <a:spcPts val="0"/>
              </a:spcAft>
              <a:buNone/>
            </a:pPr>
            <a:r>
              <a:rPr lang="uk" sz="3400"/>
              <a:t>Я друзям віддаю.</a:t>
            </a:r>
            <a:endParaRPr sz="3400"/>
          </a:p>
          <a:p>
            <a:pPr marL="0" lvl="0" indent="0" algn="ctr" rtl="0">
              <a:spcBef>
                <a:spcPts val="1200"/>
              </a:spcBef>
              <a:spcAft>
                <a:spcPts val="0"/>
              </a:spcAft>
              <a:buNone/>
            </a:pPr>
            <a:r>
              <a:rPr lang="uk" sz="3400"/>
              <a:t>Урок новий, цікавий</a:t>
            </a:r>
            <a:endParaRPr sz="3400"/>
          </a:p>
          <a:p>
            <a:pPr marL="0" lvl="0" indent="0" algn="ctr" rtl="0">
              <a:spcBef>
                <a:spcPts val="1200"/>
              </a:spcBef>
              <a:spcAft>
                <a:spcPts val="1200"/>
              </a:spcAft>
              <a:buNone/>
            </a:pPr>
            <a:r>
              <a:rPr lang="uk" sz="3400"/>
              <a:t>Із радістю почну.</a:t>
            </a:r>
            <a:endParaRPr sz="340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" name="Google Shape;66;p15"/>
          <p:cNvSpPr txBox="1"/>
          <p:nvPr/>
        </p:nvSpPr>
        <p:spPr>
          <a:xfrm>
            <a:off x="985650" y="838375"/>
            <a:ext cx="6525600" cy="4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7" name="Google Shape;67;p15"/>
          <p:cNvSpPr txBox="1"/>
          <p:nvPr/>
        </p:nvSpPr>
        <p:spPr>
          <a:xfrm>
            <a:off x="0" y="0"/>
            <a:ext cx="3000000" cy="4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8" name="Google Shape;68;p15"/>
          <p:cNvSpPr txBox="1"/>
          <p:nvPr/>
        </p:nvSpPr>
        <p:spPr>
          <a:xfrm>
            <a:off x="3750000" y="1019625"/>
            <a:ext cx="6525600" cy="507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100"/>
          </a:p>
        </p:txBody>
      </p:sp>
      <p:sp>
        <p:nvSpPr>
          <p:cNvPr id="69" name="Google Shape;69;p15"/>
          <p:cNvSpPr txBox="1"/>
          <p:nvPr/>
        </p:nvSpPr>
        <p:spPr>
          <a:xfrm>
            <a:off x="2379150" y="2084600"/>
            <a:ext cx="6525600" cy="4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pic>
        <p:nvPicPr>
          <p:cNvPr id="70" name="Google Shape;70;p15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676725" y="838375"/>
            <a:ext cx="2633026" cy="1259475"/>
          </a:xfrm>
          <a:prstGeom prst="rect">
            <a:avLst/>
          </a:prstGeom>
          <a:noFill/>
          <a:ln>
            <a:noFill/>
          </a:ln>
        </p:spPr>
      </p:pic>
      <p:pic>
        <p:nvPicPr>
          <p:cNvPr id="71" name="Google Shape;71;p15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5947875" y="3203675"/>
            <a:ext cx="2526450" cy="908875"/>
          </a:xfrm>
          <a:prstGeom prst="rect">
            <a:avLst/>
          </a:prstGeom>
          <a:noFill/>
          <a:ln>
            <a:noFill/>
          </a:ln>
        </p:spPr>
      </p:pic>
      <p:sp>
        <p:nvSpPr>
          <p:cNvPr id="72" name="Google Shape;72;p15"/>
          <p:cNvSpPr txBox="1"/>
          <p:nvPr/>
        </p:nvSpPr>
        <p:spPr>
          <a:xfrm>
            <a:off x="3614050" y="2288525"/>
            <a:ext cx="6525600" cy="1169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uk" sz="6400"/>
              <a:t>рід</a:t>
            </a:r>
            <a:endParaRPr sz="640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7" name="Google Shape;77;p16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673725" y="872350"/>
            <a:ext cx="4871575" cy="2968275"/>
          </a:xfrm>
          <a:prstGeom prst="rect">
            <a:avLst/>
          </a:prstGeom>
          <a:noFill/>
          <a:ln>
            <a:noFill/>
          </a:ln>
        </p:spPr>
      </p:pic>
      <p:sp>
        <p:nvSpPr>
          <p:cNvPr id="78" name="Google Shape;78;p16"/>
          <p:cNvSpPr txBox="1"/>
          <p:nvPr/>
        </p:nvSpPr>
        <p:spPr>
          <a:xfrm>
            <a:off x="3557400" y="2753025"/>
            <a:ext cx="6525600" cy="4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3" name="Google Shape;83;p17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662400" y="770400"/>
            <a:ext cx="4224649" cy="308154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8" name="Google Shape;88;p18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129900" y="521150"/>
            <a:ext cx="5357576" cy="34441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3" name="Google Shape;93;p19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356500" y="611775"/>
            <a:ext cx="5007551" cy="34101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8" name="Google Shape;98;p20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455425" y="577800"/>
            <a:ext cx="2673724" cy="343277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" name="Google Shape;103;p21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413150" y="645775"/>
            <a:ext cx="5313424" cy="337612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8" name="Google Shape;108;p22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854975" y="668425"/>
            <a:ext cx="3410125" cy="3251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3" name="Google Shape;113;p23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696375" y="611775"/>
            <a:ext cx="4157850" cy="348942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8" name="Google Shape;118;p24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843650" y="566475"/>
            <a:ext cx="3500750" cy="34327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3" name="Google Shape;123;p25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149550" y="611775"/>
            <a:ext cx="3432775" cy="32515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8" name="Google Shape;128;p26"/>
          <p:cNvSpPr txBox="1"/>
          <p:nvPr/>
        </p:nvSpPr>
        <p:spPr>
          <a:xfrm>
            <a:off x="4329775" y="1837700"/>
            <a:ext cx="6525600" cy="4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uk" u="sng">
                <a:solidFill>
                  <a:schemeClr val="hlink"/>
                </a:solidFill>
                <a:hlinkClick r:id="rId3"/>
              </a:rPr>
              <a:t>https://learningapps.org/4498178</a:t>
            </a:r>
            <a:r>
              <a:rPr lang="uk"/>
              <a:t> </a:t>
            </a:r>
            <a:endParaRPr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33" name="Google Shape;133;p27"/>
          <p:cNvGraphicFramePr/>
          <p:nvPr/>
        </p:nvGraphicFramePr>
        <p:xfrm>
          <a:off x="1479300" y="610905"/>
          <a:ext cx="3000000" cy="3000000"/>
        </p:xfrm>
        <a:graphic>
          <a:graphicData uri="http://schemas.openxmlformats.org/drawingml/2006/table">
            <a:tbl>
              <a:tblPr>
                <a:noFill/>
                <a:tableStyleId>{61D58938-D04B-49E8-9E9B-40EA478FF568}</a:tableStyleId>
              </a:tblPr>
              <a:tblGrid>
                <a:gridCol w="2363900"/>
                <a:gridCol w="2363900"/>
                <a:gridCol w="2363900"/>
              </a:tblGrid>
              <a:tr h="902650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uk" sz="2100" b="1" i="1"/>
                        <a:t>Чоловічий рід (він, мій)</a:t>
                      </a:r>
                      <a:endParaRPr sz="2100" b="1" i="1"/>
                    </a:p>
                  </a:txBody>
                  <a:tcPr marL="91425" marR="91425" marT="91425" marB="91425"/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uk" sz="2100" b="1" i="1"/>
                        <a:t>Жіночий рід (вона, моя)</a:t>
                      </a:r>
                      <a:endParaRPr sz="2100" b="1" i="1"/>
                    </a:p>
                  </a:txBody>
                  <a:tcPr marL="91425" marR="91425" marT="91425" marB="91425"/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uk" sz="2100" b="1" i="1"/>
                        <a:t>Середній рід (воно, моє)</a:t>
                      </a:r>
                      <a:endParaRPr sz="2100" b="1" i="1"/>
                    </a:p>
                  </a:txBody>
                  <a:tcPr marL="91425" marR="91425" marT="91425" marB="91425"/>
                </a:tc>
              </a:tr>
              <a:tr h="624200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uk" sz="2100" b="1"/>
                        <a:t>школяр</a:t>
                      </a:r>
                      <a:endParaRPr sz="2100" b="1"/>
                    </a:p>
                  </a:txBody>
                  <a:tcPr marL="91425" marR="91425" marT="91425" marB="91425"/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uk" sz="2100" b="1"/>
                        <a:t>секунда</a:t>
                      </a:r>
                      <a:endParaRPr sz="2100" b="1"/>
                    </a:p>
                  </a:txBody>
                  <a:tcPr marL="91425" marR="91425" marT="91425" marB="91425"/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uk" sz="2100" b="1"/>
                        <a:t>серце</a:t>
                      </a:r>
                      <a:endParaRPr sz="2100" b="1"/>
                    </a:p>
                  </a:txBody>
                  <a:tcPr marL="91425" marR="91425" marT="91425" marB="91425"/>
                </a:tc>
              </a:tr>
              <a:tr h="624200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uk" sz="2100" b="1"/>
                        <a:t>абрикос</a:t>
                      </a:r>
                      <a:endParaRPr sz="2100" b="1"/>
                    </a:p>
                  </a:txBody>
                  <a:tcPr marL="91425" marR="91425" marT="91425" marB="91425"/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uk" sz="2100" b="1"/>
                        <a:t>зима</a:t>
                      </a:r>
                      <a:endParaRPr sz="2100" b="1"/>
                    </a:p>
                  </a:txBody>
                  <a:tcPr marL="91425" marR="91425" marT="91425" marB="91425"/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uk" sz="2100" b="1"/>
                        <a:t>село</a:t>
                      </a:r>
                      <a:endParaRPr sz="2100" b="1"/>
                    </a:p>
                  </a:txBody>
                  <a:tcPr marL="91425" marR="91425" marT="91425" marB="91425"/>
                </a:tc>
              </a:tr>
              <a:tr h="624200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uk" sz="2100" b="1"/>
                        <a:t>носоріг</a:t>
                      </a:r>
                      <a:endParaRPr sz="2100" b="1"/>
                    </a:p>
                  </a:txBody>
                  <a:tcPr marL="91425" marR="91425" marT="91425" marB="91425"/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uk" sz="2100" b="1"/>
                        <a:t>їжа</a:t>
                      </a:r>
                      <a:endParaRPr sz="2100" b="1"/>
                    </a:p>
                  </a:txBody>
                  <a:tcPr marL="91425" marR="91425" marT="91425" marB="91425"/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uk" sz="2100" b="1"/>
                        <a:t>ім’я</a:t>
                      </a:r>
                      <a:endParaRPr sz="2100" b="1"/>
                    </a:p>
                  </a:txBody>
                  <a:tcPr marL="91425" marR="91425" marT="91425" marB="91425"/>
                </a:tc>
              </a:tr>
              <a:tr h="624200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uk" sz="2100" b="1"/>
                        <a:t>урок</a:t>
                      </a:r>
                      <a:endParaRPr sz="2100" b="1"/>
                    </a:p>
                  </a:txBody>
                  <a:tcPr marL="91425" marR="91425" marT="91425" marB="91425"/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uk" sz="2100" b="1"/>
                        <a:t>хустина</a:t>
                      </a:r>
                      <a:endParaRPr sz="2100" b="1"/>
                    </a:p>
                  </a:txBody>
                  <a:tcPr marL="91425" marR="91425" marT="91425" marB="91425"/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uk" sz="2100" b="1"/>
                        <a:t>вікно</a:t>
                      </a:r>
                      <a:endParaRPr sz="2100" b="1"/>
                    </a:p>
                  </a:txBody>
                  <a:tcPr marL="91425" marR="91425" marT="91425" marB="91425"/>
                </a:tc>
              </a:tr>
            </a:tbl>
          </a:graphicData>
        </a:graphic>
      </p:graphicFrame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>
            <a:alphaModFix/>
          </a:blip>
          <a:stretch>
            <a:fillRect/>
          </a:stretch>
        </a:blipFill>
        <a:effectLst/>
      </p:bgPr>
    </p:bg>
    <p:spTree>
      <p:nvGrpSpPr>
        <p:cNvPr id="1" name="Shape 1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8" name="Google Shape;138;p28"/>
          <p:cNvSpPr txBox="1">
            <a:spLocks noGrp="1"/>
          </p:cNvSpPr>
          <p:nvPr>
            <p:ph type="title"/>
          </p:nvPr>
        </p:nvSpPr>
        <p:spPr>
          <a:xfrm>
            <a:off x="1552125" y="445025"/>
            <a:ext cx="72801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 fontScale="90000"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uk"/>
              <a:t>Українська хустка - вбрання, окраса, оберіг.</a:t>
            </a:r>
            <a:endParaRPr/>
          </a:p>
        </p:txBody>
      </p:sp>
      <p:sp>
        <p:nvSpPr>
          <p:cNvPr id="139" name="Google Shape;139;p28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1200"/>
              </a:spcAft>
              <a:buNone/>
            </a:pPr>
            <a:endParaRPr/>
          </a:p>
        </p:txBody>
      </p:sp>
      <p:pic>
        <p:nvPicPr>
          <p:cNvPr id="140" name="Google Shape;140;p28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376425" y="1216300"/>
            <a:ext cx="2116050" cy="2994048"/>
          </a:xfrm>
          <a:prstGeom prst="rect">
            <a:avLst/>
          </a:prstGeom>
          <a:noFill/>
          <a:ln>
            <a:noFill/>
          </a:ln>
        </p:spPr>
      </p:pic>
      <p:pic>
        <p:nvPicPr>
          <p:cNvPr id="141" name="Google Shape;141;p28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2843663" y="1948625"/>
            <a:ext cx="2866301" cy="2685024"/>
          </a:xfrm>
          <a:prstGeom prst="rect">
            <a:avLst/>
          </a:prstGeom>
          <a:noFill/>
          <a:ln>
            <a:noFill/>
          </a:ln>
        </p:spPr>
      </p:pic>
      <p:pic>
        <p:nvPicPr>
          <p:cNvPr id="142" name="Google Shape;142;p28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6061175" y="1325550"/>
            <a:ext cx="2492425" cy="30702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7" name="Google Shape;147;p29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036075" y="1378925"/>
            <a:ext cx="2535925" cy="26737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48" name="Google Shape;148;p29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5345775" y="1325550"/>
            <a:ext cx="2369475" cy="2673700"/>
          </a:xfrm>
          <a:prstGeom prst="rect">
            <a:avLst/>
          </a:prstGeom>
          <a:noFill/>
          <a:ln>
            <a:noFill/>
          </a:ln>
        </p:spPr>
      </p:pic>
      <p:sp>
        <p:nvSpPr>
          <p:cNvPr id="149" name="Google Shape;149;p29"/>
          <p:cNvSpPr txBox="1"/>
          <p:nvPr/>
        </p:nvSpPr>
        <p:spPr>
          <a:xfrm>
            <a:off x="1914650" y="747725"/>
            <a:ext cx="6525600" cy="631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uk" sz="2900"/>
              <a:t>Закінчи речення</a:t>
            </a:r>
            <a:endParaRPr sz="2900"/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4" name="Google Shape;154;p30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535750" y="679775"/>
            <a:ext cx="2882675" cy="29456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55" name="Google Shape;155;p30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4685825" y="1962525"/>
            <a:ext cx="3587026" cy="815725"/>
          </a:xfrm>
          <a:prstGeom prst="rect">
            <a:avLst/>
          </a:prstGeom>
          <a:noFill/>
          <a:ln>
            <a:noFill/>
          </a:ln>
        </p:spPr>
      </p:pic>
      <p:pic>
        <p:nvPicPr>
          <p:cNvPr id="156" name="Google Shape;156;p30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4654025" y="883700"/>
            <a:ext cx="3587025" cy="883675"/>
          </a:xfrm>
          <a:prstGeom prst="rect">
            <a:avLst/>
          </a:prstGeom>
          <a:noFill/>
          <a:ln>
            <a:noFill/>
          </a:ln>
        </p:spPr>
      </p:pic>
      <p:pic>
        <p:nvPicPr>
          <p:cNvPr id="157" name="Google Shape;157;p30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4733325" y="2973400"/>
            <a:ext cx="3587025" cy="883675"/>
          </a:xfrm>
          <a:prstGeom prst="rect">
            <a:avLst/>
          </a:prstGeom>
          <a:noFill/>
          <a:ln>
            <a:noFill/>
          </a:ln>
        </p:spPr>
      </p:pic>
      <p:sp>
        <p:nvSpPr>
          <p:cNvPr id="158" name="Google Shape;158;p30"/>
          <p:cNvSpPr txBox="1"/>
          <p:nvPr/>
        </p:nvSpPr>
        <p:spPr>
          <a:xfrm>
            <a:off x="5086850" y="1155600"/>
            <a:ext cx="5279400" cy="4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uk"/>
              <a:t>Все вдалося! Я працюю добре!</a:t>
            </a:r>
            <a:endParaRPr/>
          </a:p>
        </p:txBody>
      </p:sp>
      <p:sp>
        <p:nvSpPr>
          <p:cNvPr id="159" name="Google Shape;159;p30"/>
          <p:cNvSpPr txBox="1"/>
          <p:nvPr/>
        </p:nvSpPr>
        <p:spPr>
          <a:xfrm>
            <a:off x="5021275" y="2152575"/>
            <a:ext cx="3366900" cy="4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uk"/>
              <a:t>Можу працювати краще!</a:t>
            </a:r>
            <a:endParaRPr/>
          </a:p>
        </p:txBody>
      </p:sp>
      <p:sp>
        <p:nvSpPr>
          <p:cNvPr id="160" name="Google Shape;160;p30"/>
          <p:cNvSpPr txBox="1"/>
          <p:nvPr/>
        </p:nvSpPr>
        <p:spPr>
          <a:xfrm>
            <a:off x="5086850" y="3183525"/>
            <a:ext cx="3543600" cy="4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uk"/>
              <a:t>Було важко. Потрібна допомога!</a:t>
            </a:r>
            <a:endParaRPr/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5" name="Google Shape;165;p31"/>
          <p:cNvSpPr txBox="1"/>
          <p:nvPr/>
        </p:nvSpPr>
        <p:spPr>
          <a:xfrm>
            <a:off x="2084600" y="1790025"/>
            <a:ext cx="4905600" cy="815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uk" sz="4100"/>
              <a:t>Дякую за урок!</a:t>
            </a:r>
            <a:endParaRPr sz="410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Simple Light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4285F4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100</Words>
  <Application>Microsoft Office PowerPoint</Application>
  <PresentationFormat>Экран (16:9)</PresentationFormat>
  <Paragraphs>34</Paragraphs>
  <Slides>19</Slides>
  <Notes>19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19</vt:i4>
      </vt:variant>
    </vt:vector>
  </HeadingPairs>
  <TitlesOfParts>
    <vt:vector size="20" baseType="lpstr">
      <vt:lpstr>Simple Light</vt:lpstr>
      <vt:lpstr>Рід іменників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Українська хустка - вбрання, окраса, оберіг.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Рід іменників </dc:title>
  <cp:lastModifiedBy>Елена</cp:lastModifiedBy>
  <cp:revision>1</cp:revision>
  <dcterms:modified xsi:type="dcterms:W3CDTF">2022-01-25T18:23:54Z</dcterms:modified>
</cp:coreProperties>
</file>