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963E99F-F58C-4C72-AF1A-88B0CF6334F5}" type="datetimeFigureOut">
              <a:rPr lang="uk-UA" smtClean="0"/>
              <a:t>22.07.2025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F2142B4-0E08-451E-8791-1D263C81DBA4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3200400"/>
            <a:ext cx="5724128" cy="3252936"/>
          </a:xfrm>
        </p:spPr>
        <p:txBody>
          <a:bodyPr>
            <a:normAutofit/>
          </a:bodyPr>
          <a:lstStyle/>
          <a:p>
            <a:pPr algn="l"/>
            <a:r>
              <a:rPr lang="uk-UA" dirty="0"/>
              <a:t>Коваленко </a:t>
            </a:r>
            <a:r>
              <a:rPr lang="uk-UA" dirty="0" smtClean="0"/>
              <a:t>І.І.</a:t>
            </a:r>
            <a:endParaRPr lang="uk-UA" dirty="0"/>
          </a:p>
          <a:p>
            <a:pPr algn="l"/>
            <a:r>
              <a:rPr lang="uk-UA" dirty="0"/>
              <a:t>вчитель початкових класів</a:t>
            </a:r>
          </a:p>
          <a:p>
            <a:pPr algn="l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Тиждень 10 Мандруємо світом</a:t>
            </a:r>
            <a:br>
              <a:rPr lang="uk-UA" dirty="0" smtClean="0"/>
            </a:br>
            <a:r>
              <a:rPr lang="uk-UA" dirty="0" smtClean="0"/>
              <a:t>Число і цифра 7. Склад числа 7. </a:t>
            </a:r>
            <a:r>
              <a:rPr lang="uk-UA" dirty="0" err="1" smtClean="0"/>
              <a:t>Многокутники.Тиждень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7754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-13051"/>
            <a:ext cx="9144000" cy="687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115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887"/>
            <a:ext cx="4026024" cy="268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832" y="3643166"/>
            <a:ext cx="4906271" cy="2851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89477"/>
            <a:ext cx="4574422" cy="3453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43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6" y="1772816"/>
            <a:ext cx="9008773" cy="4388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072" y="332656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6600" dirty="0" smtClean="0">
                <a:solidFill>
                  <a:srgbClr val="002060"/>
                </a:solidFill>
                <a:latin typeface="Arial Black" pitchFamily="34" charset="0"/>
              </a:rPr>
              <a:t>Сім чудес світу</a:t>
            </a:r>
            <a:endParaRPr lang="uk-UA" sz="66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16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822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634"/>
            <a:ext cx="9144000" cy="6723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09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6" t="11031" r="11174" b="47958"/>
          <a:stretch/>
        </p:blipFill>
        <p:spPr>
          <a:xfrm>
            <a:off x="-115855" y="278001"/>
            <a:ext cx="9036496" cy="619268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7" t="10329" r="10887" b="17090"/>
          <a:stretch/>
        </p:blipFill>
        <p:spPr bwMode="auto">
          <a:xfrm>
            <a:off x="1902207" y="4201358"/>
            <a:ext cx="207929" cy="25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7" t="10329" r="10887" b="17090"/>
          <a:stretch/>
        </p:blipFill>
        <p:spPr bwMode="auto">
          <a:xfrm>
            <a:off x="1928393" y="4705355"/>
            <a:ext cx="207929" cy="25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3" r="11007"/>
          <a:stretch/>
        </p:blipFill>
        <p:spPr bwMode="auto">
          <a:xfrm>
            <a:off x="1938275" y="5219693"/>
            <a:ext cx="188165" cy="24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3" r="11007"/>
          <a:stretch/>
        </p:blipFill>
        <p:spPr bwMode="auto">
          <a:xfrm>
            <a:off x="1329707" y="3504509"/>
            <a:ext cx="240031" cy="317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1" t="8249" r="39874" b="14417"/>
          <a:stretch/>
        </p:blipFill>
        <p:spPr bwMode="auto">
          <a:xfrm>
            <a:off x="1951686" y="5664871"/>
            <a:ext cx="161345" cy="317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1" t="8249" r="39874" b="14417"/>
          <a:stretch/>
        </p:blipFill>
        <p:spPr bwMode="auto">
          <a:xfrm>
            <a:off x="8405429" y="3471910"/>
            <a:ext cx="143763" cy="28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1" t="7812" r="6855" b="16985"/>
          <a:stretch/>
        </p:blipFill>
        <p:spPr bwMode="auto">
          <a:xfrm>
            <a:off x="2731127" y="3504509"/>
            <a:ext cx="231596" cy="27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3" t="7510" r="7660" b="19622"/>
          <a:stretch/>
        </p:blipFill>
        <p:spPr bwMode="auto">
          <a:xfrm>
            <a:off x="4125196" y="3466303"/>
            <a:ext cx="277196" cy="31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998" y="3466304"/>
            <a:ext cx="264019" cy="288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1" t="8115" r="10080" b="16985"/>
          <a:stretch/>
        </p:blipFill>
        <p:spPr bwMode="auto">
          <a:xfrm>
            <a:off x="6969820" y="3466303"/>
            <a:ext cx="198622" cy="252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 flipH="1">
            <a:off x="2627784" y="2132856"/>
            <a:ext cx="1774609" cy="7200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402393" y="2132856"/>
            <a:ext cx="2185831" cy="7200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3851920" y="2132856"/>
            <a:ext cx="3456384" cy="72008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5803017" y="2132856"/>
            <a:ext cx="1505287" cy="72008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7" t="10329" r="10887" b="17090"/>
          <a:stretch/>
        </p:blipFill>
        <p:spPr bwMode="auto">
          <a:xfrm>
            <a:off x="3929189" y="4201357"/>
            <a:ext cx="207929" cy="25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200" y="4677012"/>
            <a:ext cx="2317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343" y="5193589"/>
            <a:ext cx="2317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569" y="5708028"/>
            <a:ext cx="2317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7" t="10329" r="10887" b="17090"/>
          <a:stretch/>
        </p:blipFill>
        <p:spPr bwMode="auto">
          <a:xfrm>
            <a:off x="5912587" y="4201353"/>
            <a:ext cx="207929" cy="25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331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446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176</TotalTime>
  <Words>25</Words>
  <Application>Microsoft Office PowerPoint</Application>
  <PresentationFormat>Экран (4:3)</PresentationFormat>
  <Paragraphs>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 Black</vt:lpstr>
      <vt:lpstr>Calibri</vt:lpstr>
      <vt:lpstr>Cambria</vt:lpstr>
      <vt:lpstr>Franklin Gothic Book</vt:lpstr>
      <vt:lpstr>Perpetua</vt:lpstr>
      <vt:lpstr>Wingdings 2</vt:lpstr>
      <vt:lpstr>Справедливость</vt:lpstr>
      <vt:lpstr>Тиждень 10 Мандруємо світом Число і цифра 7. Склад числа 7. Многокутники.Тиждень</vt:lpstr>
      <vt:lpstr>Презентация PowerPoint</vt:lpstr>
      <vt:lpstr>Презентация PowerPoint</vt:lpstr>
      <vt:lpstr>Сім чудес світу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Тиждень 10 Мандруємо світом Число і цифра 7. Склад числа 7. Многокутники.Тиждень</dc:title>
  <dc:creator>Инна</dc:creator>
  <cp:lastModifiedBy>Пользователь</cp:lastModifiedBy>
  <cp:revision>15</cp:revision>
  <dcterms:created xsi:type="dcterms:W3CDTF">2020-11-10T02:20:24Z</dcterms:created>
  <dcterms:modified xsi:type="dcterms:W3CDTF">2025-07-22T08:51:21Z</dcterms:modified>
</cp:coreProperties>
</file>