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73" r:id="rId3"/>
    <p:sldId id="274" r:id="rId4"/>
    <p:sldId id="276" r:id="rId5"/>
    <p:sldId id="277" r:id="rId6"/>
    <p:sldId id="275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FMwIr2Yxvd0&amp;ab_channel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endWWAHzn8&amp;ab_channe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05835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>
                <a:solidFill>
                  <a:schemeClr val="bg2">
                    <a:lumMod val="50000"/>
                  </a:schemeClr>
                </a:solidFill>
              </a:rPr>
              <a:t>Подорож</a:t>
            </a:r>
            <a:r>
              <a:rPr lang="ru-RU" sz="3600" b="1" dirty="0">
                <a:solidFill>
                  <a:schemeClr val="bg2">
                    <a:lumMod val="50000"/>
                  </a:schemeClr>
                </a:solidFill>
              </a:rPr>
              <a:t> з </a:t>
            </a:r>
            <a:r>
              <a:rPr lang="ru-RU" sz="3600" b="1" dirty="0" err="1">
                <a:solidFill>
                  <a:schemeClr val="bg2">
                    <a:lumMod val="50000"/>
                  </a:schemeClr>
                </a:solidFill>
              </a:rPr>
              <a:t>Їжачком</a:t>
            </a:r>
            <a:r>
              <a:rPr lang="ru-RU" sz="3600" b="1" dirty="0">
                <a:solidFill>
                  <a:schemeClr val="bg2">
                    <a:lumMod val="50000"/>
                  </a:schemeClr>
                </a:solidFill>
              </a:rPr>
              <a:t> – </a:t>
            </a:r>
            <a:r>
              <a:rPr lang="ru-RU" sz="3600" b="1" dirty="0" err="1">
                <a:solidFill>
                  <a:schemeClr val="bg2">
                    <a:lumMod val="50000"/>
                  </a:schemeClr>
                </a:solidFill>
              </a:rPr>
              <a:t>вивчаємо</a:t>
            </a:r>
            <a:r>
              <a:rPr lang="ru-RU" sz="3600" b="1" dirty="0">
                <a:solidFill>
                  <a:schemeClr val="bg2">
                    <a:lumMod val="50000"/>
                  </a:schemeClr>
                </a:solidFill>
              </a:rPr>
              <a:t> букву Ї</a:t>
            </a:r>
          </a:p>
        </p:txBody>
      </p:sp>
    </p:spTree>
    <p:extLst>
      <p:ext uri="{BB962C8B-B14F-4D97-AF65-F5344CB8AC3E}">
        <p14:creationId xmlns:p14="http://schemas.microsoft.com/office/powerpoint/2010/main" val="1300273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941168"/>
            <a:ext cx="77768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Учитель: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сьогодні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вирушимо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подорож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нашим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новим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другом –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Їжачком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Колючкою!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загубив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літери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а без них не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зможе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прочитати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казку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про себе.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Допоможемо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йому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🦔 (на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дошці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екрані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зображення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їжачка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 пустим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кошиком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туди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кладуть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букви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вивчили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4824536" cy="409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48064" y="1700808"/>
            <a:ext cx="3399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траві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тихо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йде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спині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голки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несе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Любить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яблучка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грибочки,</a:t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дітки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6867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301208"/>
            <a:ext cx="7488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Їжачок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приносить </a:t>
            </a: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 </a:t>
            </a:r>
            <a:r>
              <a:rPr lang="ru-RU" sz="1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буквою Ї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Вчитель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показує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букву: </a:t>
            </a: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Ї – </a:t>
            </a:r>
            <a:r>
              <a:rPr lang="ru-RU" sz="1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дві</a:t>
            </a: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крапочки</a:t>
            </a:r>
            <a:r>
              <a:rPr lang="ru-RU" sz="1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над І!</a:t>
            </a:r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Звуки: [й] [і] – разом </a:t>
            </a:r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називаємо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Артикуляція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дзеркальце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картинка.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564904"/>
            <a:ext cx="416005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36712"/>
            <a:ext cx="1577975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997049"/>
            <a:ext cx="1096963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416" y="2852936"/>
            <a:ext cx="235915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250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247" y="5517232"/>
            <a:ext cx="74888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Слово 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їжак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»:</a:t>
            </a:r>
          </a:p>
          <a:p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Розкладемо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на звуки: [й]-[і]-[ж]-[а]-[к]</a:t>
            </a:r>
          </a:p>
          <a:p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Скільки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звуків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? Де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літера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Ї? (На початку)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77072"/>
            <a:ext cx="2808312" cy="2381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836711"/>
            <a:ext cx="4680520" cy="3391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3947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310" y="787340"/>
            <a:ext cx="7471378" cy="4329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27034" y="5733256"/>
            <a:ext cx="2079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Читання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bg2">
                    <a:lumMod val="50000"/>
                  </a:schemeClr>
                </a:solidFill>
              </a:rPr>
              <a:t>складів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313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584008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752" y="5085184"/>
            <a:ext cx="6454775" cy="12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564904"/>
            <a:ext cx="2808312" cy="2381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329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03648" y="6093296"/>
            <a:ext cx="42018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Тренування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на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каліграфічних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рядках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5723964"/>
            <a:ext cx="62063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err="1">
                <a:solidFill>
                  <a:prstClr val="black"/>
                </a:solidFill>
                <a:latin typeface="Arial" charset="0"/>
                <a:cs typeface="Arial" charset="0"/>
              </a:rPr>
              <a:t>Написання</a:t>
            </a:r>
            <a:r>
              <a:rPr lang="ru-RU" dirty="0">
                <a:solidFill>
                  <a:prstClr val="black"/>
                </a:solidFill>
                <a:latin typeface="Arial" charset="0"/>
                <a:cs typeface="Arial" charset="0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Arial" charset="0"/>
                <a:cs typeface="Arial" charset="0"/>
              </a:rPr>
              <a:t>великої</a:t>
            </a:r>
            <a:r>
              <a:rPr lang="ru-RU" dirty="0">
                <a:solidFill>
                  <a:prstClr val="black"/>
                </a:solidFill>
                <a:latin typeface="Arial" charset="0"/>
                <a:cs typeface="Arial" charset="0"/>
              </a:rPr>
              <a:t> і </a:t>
            </a:r>
            <a:r>
              <a:rPr lang="ru-RU" dirty="0" err="1">
                <a:solidFill>
                  <a:prstClr val="black"/>
                </a:solidFill>
                <a:latin typeface="Arial" charset="0"/>
                <a:cs typeface="Arial" charset="0"/>
              </a:rPr>
              <a:t>малої</a:t>
            </a:r>
            <a:r>
              <a:rPr lang="ru-RU" dirty="0">
                <a:solidFill>
                  <a:prstClr val="black"/>
                </a:solidFill>
                <a:latin typeface="Arial" charset="0"/>
                <a:cs typeface="Arial" charset="0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Arial" charset="0"/>
                <a:cs typeface="Arial" charset="0"/>
              </a:rPr>
              <a:t>букви</a:t>
            </a:r>
            <a:r>
              <a:rPr lang="ru-RU" dirty="0">
                <a:solidFill>
                  <a:prstClr val="black"/>
                </a:solidFill>
                <a:latin typeface="Arial" charset="0"/>
                <a:cs typeface="Arial" charset="0"/>
              </a:rPr>
              <a:t> Ї, ї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8720"/>
            <a:ext cx="5974581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65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1052736"/>
            <a:ext cx="46907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Фізкультхвилинка</a:t>
            </a:r>
            <a:endParaRPr lang="ru-RU" sz="40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8398" y="5661248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F0"/>
                </a:solidFill>
                <a:hlinkClick r:id="rId2"/>
              </a:rPr>
              <a:t>https://</a:t>
            </a:r>
            <a:r>
              <a:rPr lang="en-GB" dirty="0" smtClean="0">
                <a:solidFill>
                  <a:srgbClr val="00B0F0"/>
                </a:solidFill>
                <a:hlinkClick r:id="rId2"/>
              </a:rPr>
              <a:t>www.youtube.com/watch?v=FMwIr2Yxvd0&amp;ab_channel</a:t>
            </a:r>
            <a:endParaRPr lang="uk-UA" dirty="0" smtClean="0">
              <a:solidFill>
                <a:srgbClr val="00B0F0"/>
              </a:solidFill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866" y="2099185"/>
            <a:ext cx="3888432" cy="3298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759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733256"/>
            <a:ext cx="79208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Вправа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Знайди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слова з Ї» (у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віршику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тексті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340768"/>
            <a:ext cx="712879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Їду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 у </a:t>
            </a:r>
            <a:r>
              <a:rPr lang="ru-RU" sz="44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їдальню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</a:t>
            </a:r>
            <a:b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Там </a:t>
            </a:r>
            <a:r>
              <a:rPr lang="ru-RU" sz="44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смачненька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їжа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є.</a:t>
            </a:r>
            <a:b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Їжачкові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 сказав:</a:t>
            </a:r>
            <a:b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44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Їж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поки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все </a:t>
            </a:r>
            <a:r>
              <a:rPr lang="ru-RU" sz="44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твоє</a:t>
            </a:r>
            <a:r>
              <a:rPr lang="ru-RU" sz="4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!"</a:t>
            </a:r>
          </a:p>
        </p:txBody>
      </p:sp>
    </p:spTree>
    <p:extLst>
      <p:ext uri="{BB962C8B-B14F-4D97-AF65-F5344CB8AC3E}">
        <p14:creationId xmlns:p14="http://schemas.microsoft.com/office/powerpoint/2010/main" val="11101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196752"/>
            <a:ext cx="712879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галявині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стоїть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Їжаків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маленький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дім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тім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домі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їдуть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сни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</a:t>
            </a:r>
            <a:b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Казкові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чарівні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веселі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всі</a:t>
            </a:r>
            <a:r>
              <a:rPr lang="ru-RU" sz="4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2446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908720"/>
            <a:ext cx="35739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Читання</a:t>
            </a:r>
            <a:r>
              <a:rPr lang="ru-RU" sz="36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речень</a:t>
            </a:r>
            <a:endParaRPr lang="ru-RU" sz="36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93" y="2348880"/>
            <a:ext cx="6696744" cy="2149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1600" y="5733256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читає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учні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плескають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чують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звук [ї]</a:t>
            </a:r>
          </a:p>
        </p:txBody>
      </p:sp>
    </p:spTree>
    <p:extLst>
      <p:ext uri="{BB962C8B-B14F-4D97-AF65-F5344CB8AC3E}">
        <p14:creationId xmlns:p14="http://schemas.microsoft.com/office/powerpoint/2010/main" val="8461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0808" y="6021288"/>
            <a:ext cx="7200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їжачка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 букв" — з картону/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паперу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де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голки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літери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Ї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2" y="661256"/>
            <a:ext cx="736917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00808" y="4941168"/>
            <a:ext cx="7775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www.youtube.com/watch?v=5endWWAHzn8&amp;ab_channel</a:t>
            </a:r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8860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013176"/>
            <a:ext cx="2759075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08720"/>
            <a:ext cx="4104456" cy="3481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653136"/>
            <a:ext cx="3611563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9166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6696744" cy="4774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77144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39</TotalTime>
  <Words>153</Words>
  <Application>Microsoft Office PowerPoint</Application>
  <PresentationFormat>Экран (4:3)</PresentationFormat>
  <Paragraphs>23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Остин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 Famali</dc:creator>
  <cp:lastModifiedBy>Natali Famali</cp:lastModifiedBy>
  <cp:revision>5</cp:revision>
  <dcterms:created xsi:type="dcterms:W3CDTF">2025-04-30T09:42:43Z</dcterms:created>
  <dcterms:modified xsi:type="dcterms:W3CDTF">2025-04-30T10:33:48Z</dcterms:modified>
</cp:coreProperties>
</file>