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8" r:id="rId13"/>
    <p:sldId id="269" r:id="rId14"/>
    <p:sldId id="272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26.11.2020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8.png"/><Relationship Id="rId4" Type="http://schemas.openxmlformats.org/officeDocument/2006/relationships/oleObject" Target="../embeddings/oleObject1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myslide.ru/documents_2/363039d8bff0f65e3b269e94b6438fa9/img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81390"/>
            <a:ext cx="9252520" cy="693939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794322"/>
          </a:xfrm>
        </p:spPr>
        <p:txBody>
          <a:bodyPr>
            <a:normAutofit/>
          </a:bodyPr>
          <a:lstStyle/>
          <a:p>
            <a:r>
              <a:rPr lang="uk-UA" b="1" u="sng" dirty="0" smtClean="0">
                <a:solidFill>
                  <a:srgbClr val="0070C0"/>
                </a:solidFill>
                <a:latin typeface="Arial Black" pitchFamily="34" charset="0"/>
              </a:rPr>
              <a:t>Вода. Якою вона буває? Звідки хмарка воду набирає?</a:t>
            </a:r>
            <a:endParaRPr lang="ru-RU" u="sng" dirty="0">
              <a:solidFill>
                <a:srgbClr val="0070C0"/>
              </a:solidFill>
              <a:latin typeface="Arial Black" pitchFamily="34" charset="0"/>
            </a:endParaRPr>
          </a:p>
        </p:txBody>
      </p:sp>
      <p:pic>
        <p:nvPicPr>
          <p:cNvPr id="1028" name="Picture 4" descr="Вывести на чистую воду | Кот Шрёдингера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2" y="2708920"/>
            <a:ext cx="5184576" cy="21602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myslide.ru/documents_2/363039d8bff0f65e3b269e94b6438fa9/img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81390"/>
            <a:ext cx="9252520" cy="693939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98178"/>
          </a:xfrm>
        </p:spPr>
        <p:txBody>
          <a:bodyPr>
            <a:noAutofit/>
          </a:bodyPr>
          <a:lstStyle/>
          <a:p>
            <a:r>
              <a:rPr lang="uk-UA" sz="4800" b="1" dirty="0" smtClean="0">
                <a:solidFill>
                  <a:srgbClr val="002060"/>
                </a:solidFill>
              </a:rPr>
              <a:t>Вправа «Посмішка для товариша»</a:t>
            </a:r>
            <a:endParaRPr lang="ru-RU" sz="4800" dirty="0"/>
          </a:p>
        </p:txBody>
      </p:sp>
      <p:pic>
        <p:nvPicPr>
          <p:cNvPr id="32770" name="Picture 2" descr="2 жовтня - Всесвітній день усмішки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712" y="1772816"/>
            <a:ext cx="5476875" cy="30765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myslide.ru/documents_2/363039d8bff0f65e3b269e94b6438fa9/img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81390"/>
            <a:ext cx="9252520" cy="693939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V="1">
            <a:off x="3131840" y="2060848"/>
            <a:ext cx="2880320" cy="360040"/>
          </a:xfrm>
        </p:spPr>
        <p:txBody>
          <a:bodyPr>
            <a:normAutofit/>
          </a:bodyPr>
          <a:lstStyle/>
          <a:p>
            <a:endParaRPr lang="ru-RU" sz="1000" dirty="0"/>
          </a:p>
        </p:txBody>
      </p:sp>
      <p:pic>
        <p:nvPicPr>
          <p:cNvPr id="4" name="Рисунок 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836712"/>
            <a:ext cx="6912768" cy="4536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myslide.ru/documents_2/363039d8bff0f65e3b269e94b6438fa9/img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81390"/>
            <a:ext cx="9252520" cy="693939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62474"/>
          </a:xfrm>
        </p:spPr>
        <p:txBody>
          <a:bodyPr>
            <a:noAutofit/>
          </a:bodyPr>
          <a:lstStyle/>
          <a:p>
            <a:r>
              <a:rPr lang="ru-RU" sz="5400" u="sng" dirty="0" smtClean="0">
                <a:solidFill>
                  <a:srgbClr val="FF0000"/>
                </a:solidFill>
              </a:rPr>
              <a:t>Загадка</a:t>
            </a:r>
            <a:r>
              <a:rPr lang="ru-RU" sz="5400" dirty="0" smtClean="0">
                <a:solidFill>
                  <a:srgbClr val="FF0000"/>
                </a:solidFill>
              </a:rPr>
              <a:t/>
            </a:r>
            <a:br>
              <a:rPr lang="ru-RU" sz="5400" dirty="0" smtClean="0">
                <a:solidFill>
                  <a:srgbClr val="FF0000"/>
                </a:solidFill>
              </a:rPr>
            </a:br>
            <a:r>
              <a:rPr lang="ru-RU" sz="5400" dirty="0" smtClean="0">
                <a:solidFill>
                  <a:srgbClr val="FF0000"/>
                </a:solidFill>
              </a:rPr>
              <a:t> Мене </a:t>
            </a:r>
            <a:r>
              <a:rPr lang="ru-RU" sz="5400" dirty="0" err="1" smtClean="0">
                <a:solidFill>
                  <a:srgbClr val="FF0000"/>
                </a:solidFill>
              </a:rPr>
              <a:t>п'ють</a:t>
            </a:r>
            <a:r>
              <a:rPr lang="ru-RU" sz="5400" dirty="0" smtClean="0">
                <a:solidFill>
                  <a:srgbClr val="FF0000"/>
                </a:solidFill>
              </a:rPr>
              <a:t>, </a:t>
            </a:r>
            <a:r>
              <a:rPr lang="ru-RU" sz="5400" dirty="0" err="1" smtClean="0">
                <a:solidFill>
                  <a:srgbClr val="FF0000"/>
                </a:solidFill>
              </a:rPr>
              <a:t>мене</a:t>
            </a:r>
            <a:r>
              <a:rPr lang="ru-RU" sz="5400" dirty="0" smtClean="0">
                <a:solidFill>
                  <a:srgbClr val="FF0000"/>
                </a:solidFill>
              </a:rPr>
              <a:t> </a:t>
            </a:r>
            <a:r>
              <a:rPr lang="ru-RU" sz="5400" dirty="0" err="1" smtClean="0">
                <a:solidFill>
                  <a:srgbClr val="FF0000"/>
                </a:solidFill>
              </a:rPr>
              <a:t>ллють</a:t>
            </a:r>
            <a:r>
              <a:rPr lang="ru-RU" sz="5400" dirty="0" smtClean="0">
                <a:solidFill>
                  <a:srgbClr val="FF0000"/>
                </a:solidFill>
              </a:rPr>
              <a:t>.</a:t>
            </a:r>
            <a:br>
              <a:rPr lang="ru-RU" sz="5400" dirty="0" smtClean="0">
                <a:solidFill>
                  <a:srgbClr val="FF0000"/>
                </a:solidFill>
              </a:rPr>
            </a:br>
            <a:r>
              <a:rPr lang="ru-RU" sz="5400" dirty="0" err="1" smtClean="0">
                <a:solidFill>
                  <a:srgbClr val="FF0000"/>
                </a:solidFill>
              </a:rPr>
              <a:t>Усім</a:t>
            </a:r>
            <a:r>
              <a:rPr lang="ru-RU" sz="5400" dirty="0" smtClean="0">
                <a:solidFill>
                  <a:srgbClr val="FF0000"/>
                </a:solidFill>
              </a:rPr>
              <a:t> </a:t>
            </a:r>
            <a:r>
              <a:rPr lang="ru-RU" sz="5400" dirty="0" err="1" smtClean="0">
                <a:solidFill>
                  <a:srgbClr val="FF0000"/>
                </a:solidFill>
              </a:rPr>
              <a:t>потрібна</a:t>
            </a:r>
            <a:r>
              <a:rPr lang="ru-RU" sz="5400" dirty="0" smtClean="0">
                <a:solidFill>
                  <a:srgbClr val="FF0000"/>
                </a:solidFill>
              </a:rPr>
              <a:t> я,</a:t>
            </a:r>
            <a:br>
              <a:rPr lang="ru-RU" sz="5400" dirty="0" smtClean="0">
                <a:solidFill>
                  <a:srgbClr val="FF0000"/>
                </a:solidFill>
              </a:rPr>
            </a:br>
            <a:r>
              <a:rPr lang="ru-RU" sz="5400" dirty="0" err="1" smtClean="0">
                <a:solidFill>
                  <a:srgbClr val="FF0000"/>
                </a:solidFill>
              </a:rPr>
              <a:t>Хто</a:t>
            </a:r>
            <a:r>
              <a:rPr lang="ru-RU" sz="5400" dirty="0" smtClean="0">
                <a:solidFill>
                  <a:srgbClr val="FF0000"/>
                </a:solidFill>
              </a:rPr>
              <a:t> я </a:t>
            </a:r>
            <a:r>
              <a:rPr lang="ru-RU" sz="5400" dirty="0" err="1" smtClean="0">
                <a:solidFill>
                  <a:srgbClr val="FF0000"/>
                </a:solidFill>
              </a:rPr>
              <a:t>така</a:t>
            </a:r>
            <a:r>
              <a:rPr lang="ru-RU" sz="5400" dirty="0" smtClean="0">
                <a:solidFill>
                  <a:srgbClr val="FF0000"/>
                </a:solidFill>
              </a:rPr>
              <a:t>? </a:t>
            </a:r>
            <a:endParaRPr lang="ru-RU" sz="5400" dirty="0">
              <a:solidFill>
                <a:srgbClr val="FF0000"/>
              </a:solidFill>
            </a:endParaRPr>
          </a:p>
        </p:txBody>
      </p:sp>
      <p:pic>
        <p:nvPicPr>
          <p:cNvPr id="30722" name="Picture 2" descr="Запитання-відповіді щодо надання субсидій | Полтавська обласна державна  адміністрація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088" y="4005064"/>
            <a:ext cx="2476533" cy="1857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myslide.ru/documents_2/363039d8bff0f65e3b269e94b6438fa9/img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81390"/>
            <a:ext cx="9252520" cy="693939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2160240"/>
          </a:xfrm>
        </p:spPr>
        <p:txBody>
          <a:bodyPr>
            <a:normAutofit/>
          </a:bodyPr>
          <a:lstStyle/>
          <a:p>
            <a:r>
              <a:rPr lang="uk-UA" sz="500" b="1" dirty="0" smtClean="0">
                <a:solidFill>
                  <a:srgbClr val="002060"/>
                </a:solidFill>
              </a:rPr>
              <a:t>Інтерактивна технологія «Асоціативний кущ»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29698" name="Picture 2" descr="16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0"/>
            <a:ext cx="7661126" cy="479715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myslide.ru/documents_2/363039d8bff0f65e3b269e94b6438fa9/img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81390"/>
            <a:ext cx="9252520" cy="693939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1512168"/>
          </a:xfrm>
        </p:spPr>
        <p:txBody>
          <a:bodyPr>
            <a:noAutofit/>
          </a:bodyPr>
          <a:lstStyle/>
          <a:p>
            <a:r>
              <a:rPr lang="uk-UA" sz="4800" b="1" dirty="0" smtClean="0">
                <a:solidFill>
                  <a:srgbClr val="0070C0"/>
                </a:solidFill>
              </a:rPr>
              <a:t>Слухання пісеньки від </a:t>
            </a:r>
            <a:r>
              <a:rPr lang="uk-UA" sz="4800" b="1" dirty="0" err="1" smtClean="0">
                <a:solidFill>
                  <a:srgbClr val="0070C0"/>
                </a:solidFill>
              </a:rPr>
              <a:t>Капітошки</a:t>
            </a:r>
            <a:endParaRPr lang="ru-RU" sz="4800" b="1" dirty="0">
              <a:solidFill>
                <a:srgbClr val="0070C0"/>
              </a:solidFill>
            </a:endParaRPr>
          </a:p>
        </p:txBody>
      </p:sp>
      <p:pic>
        <p:nvPicPr>
          <p:cNvPr id="28674" name="Picture 2" descr="Творець “Капітошки” відсудила півмільйона за порушення авторського права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688" y="1988840"/>
            <a:ext cx="6000750" cy="3429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myslide.ru/documents_2/363039d8bff0f65e3b269e94b6438fa9/img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81390"/>
            <a:ext cx="9252520" cy="693939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42194"/>
          </a:xfrm>
        </p:spPr>
        <p:txBody>
          <a:bodyPr/>
          <a:lstStyle/>
          <a:p>
            <a:r>
              <a:rPr lang="uk-UA" b="1" dirty="0" smtClean="0">
                <a:solidFill>
                  <a:srgbClr val="FF0000"/>
                </a:solidFill>
              </a:rPr>
              <a:t>Творча робота в малих групах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27649" name="Object 1"/>
          <p:cNvGraphicFramePr>
            <a:graphicFrameLocks noChangeAspect="1"/>
          </p:cNvGraphicFramePr>
          <p:nvPr/>
        </p:nvGraphicFramePr>
        <p:xfrm>
          <a:off x="4355976" y="1484784"/>
          <a:ext cx="3336925" cy="4297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54" name="Точечный рисунок" r:id="rId4" imgW="4403810" imgH="4298052" progId="Paint.Picture">
                  <p:embed/>
                </p:oleObj>
              </mc:Choice>
              <mc:Fallback>
                <p:oleObj name="Точечный рисунок" r:id="rId4" imgW="4403810" imgH="4298052" progId="Paint.Picture">
                  <p:embed/>
                  <p:pic>
                    <p:nvPicPr>
                      <p:cNvPr id="0" name="Picture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5976" y="1484784"/>
                        <a:ext cx="3336925" cy="42973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27651" name="Object 3"/>
          <p:cNvGraphicFramePr>
            <a:graphicFrameLocks noChangeAspect="1"/>
          </p:cNvGraphicFramePr>
          <p:nvPr/>
        </p:nvGraphicFramePr>
        <p:xfrm>
          <a:off x="1187624" y="1484784"/>
          <a:ext cx="2255966" cy="290528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55" name="Точечный рисунок" r:id="rId6" imgW="4403810" imgH="4298052" progId="Paint.Picture">
                  <p:embed/>
                </p:oleObj>
              </mc:Choice>
              <mc:Fallback>
                <p:oleObj name="Точечный рисунок" r:id="rId6" imgW="4403810" imgH="4298052" progId="Paint.Picture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87624" y="1484784"/>
                        <a:ext cx="2255966" cy="2905281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myslide.ru/documents_2/363039d8bff0f65e3b269e94b6438fa9/img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81390"/>
            <a:ext cx="9252520" cy="693939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86210"/>
          </a:xfrm>
        </p:spPr>
        <p:txBody>
          <a:bodyPr>
            <a:normAutofit/>
          </a:bodyPr>
          <a:lstStyle/>
          <a:p>
            <a:r>
              <a:rPr lang="uk-UA" sz="6000" b="1" dirty="0" smtClean="0">
                <a:solidFill>
                  <a:srgbClr val="C00000"/>
                </a:solidFill>
              </a:rPr>
              <a:t>Завдання-практикум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26626" name="Picture 2" descr="10 мільйонів бактерій у склянці води | harchi.inf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1484784"/>
            <a:ext cx="5715000" cy="37719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myslide.ru/documents_2/363039d8bff0f65e3b269e94b6438fa9/img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81390"/>
            <a:ext cx="9252520" cy="693939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143000"/>
          </a:xfrm>
        </p:spPr>
        <p:txBody>
          <a:bodyPr/>
          <a:lstStyle/>
          <a:p>
            <a:r>
              <a:rPr lang="uk-UA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ЯКОЮ БУВАЄ ВОДА?</a:t>
            </a:r>
            <a:endParaRPr lang="ru-RU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4" name="Рисунок 3" descr="Вода. Властивості води. | Тест з природознавства – «На Урок»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1556792"/>
            <a:ext cx="5623560" cy="369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myslide.ru/documents_2/363039d8bff0f65e3b269e94b6438fa9/img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81390"/>
            <a:ext cx="9252520" cy="693939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63888" y="1556792"/>
            <a:ext cx="2880320" cy="288032"/>
          </a:xfrm>
        </p:spPr>
        <p:txBody>
          <a:bodyPr>
            <a:normAutofit/>
          </a:bodyPr>
          <a:lstStyle/>
          <a:p>
            <a:endParaRPr lang="ru-RU" sz="900" dirty="0"/>
          </a:p>
        </p:txBody>
      </p:sp>
      <p:pic>
        <p:nvPicPr>
          <p:cNvPr id="4" name="Рисунок 3" descr="Презентація &quot;Три стани води&quot;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188640"/>
            <a:ext cx="6840760" cy="49576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myslide.ru/documents_2/363039d8bff0f65e3b269e94b6438fa9/img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81390"/>
            <a:ext cx="9252520" cy="693939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02234"/>
          </a:xfrm>
        </p:spPr>
        <p:txBody>
          <a:bodyPr>
            <a:noAutofit/>
          </a:bodyPr>
          <a:lstStyle/>
          <a:p>
            <a:r>
              <a:rPr lang="uk-UA" sz="5400" b="1" dirty="0" smtClean="0">
                <a:solidFill>
                  <a:srgbClr val="00B050"/>
                </a:solidFill>
              </a:rPr>
              <a:t>Звідки хмарка воду набирає?</a:t>
            </a:r>
            <a:endParaRPr lang="ru-RU" sz="5400" b="1" dirty="0">
              <a:solidFill>
                <a:srgbClr val="00B050"/>
              </a:solidFill>
            </a:endParaRPr>
          </a:p>
        </p:txBody>
      </p:sp>
      <p:pic>
        <p:nvPicPr>
          <p:cNvPr id="22530" name="Picture 2" descr="Проектор мультимедийный Acer X1126AH (MR.JR711.001) купить | ELMIR - цена,  отзывы, характеристики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1720" y="2204864"/>
            <a:ext cx="5065492" cy="29523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myslide.ru/documents_2/363039d8bff0f65e3b269e94b6438fa9/img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81390"/>
            <a:ext cx="9252520" cy="693939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650306"/>
          </a:xfrm>
        </p:spPr>
        <p:txBody>
          <a:bodyPr>
            <a:normAutofit/>
          </a:bodyPr>
          <a:lstStyle/>
          <a:p>
            <a:r>
              <a:rPr lang="uk-UA" sz="5400" b="1" dirty="0" err="1" smtClean="0">
                <a:solidFill>
                  <a:srgbClr val="002060"/>
                </a:solidFill>
              </a:rPr>
              <a:t>Фіз.хвилинка</a:t>
            </a:r>
            <a:r>
              <a:rPr lang="uk-UA" sz="5400" b="1" dirty="0" smtClean="0">
                <a:solidFill>
                  <a:srgbClr val="002060"/>
                </a:solidFill>
              </a:rPr>
              <a:t> </a:t>
            </a:r>
            <a:br>
              <a:rPr lang="uk-UA" sz="5400" b="1" dirty="0" smtClean="0">
                <a:solidFill>
                  <a:srgbClr val="002060"/>
                </a:solidFill>
              </a:rPr>
            </a:br>
            <a:r>
              <a:rPr lang="uk-UA" sz="5400" b="1" dirty="0" smtClean="0">
                <a:solidFill>
                  <a:srgbClr val="002060"/>
                </a:solidFill>
              </a:rPr>
              <a:t>«Подивись на небо»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21506" name="Picture 2" descr="Фізхвилинка Подивись на небо - YouTube in 2020 | Rainbow, Character, Tweet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2060848"/>
            <a:ext cx="3260602" cy="2448272"/>
          </a:xfrm>
          <a:prstGeom prst="rect">
            <a:avLst/>
          </a:prstGeom>
          <a:noFill/>
        </p:spPr>
      </p:pic>
      <p:pic>
        <p:nvPicPr>
          <p:cNvPr id="21508" name="Picture 4" descr="фізкультурно-оздоровча робота - Дошкільний навчальний заклад (ясла-садок)  &quot;СОНЕЧКО&quot; Котелевської районної ради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984" y="2636912"/>
            <a:ext cx="4038600" cy="30003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myslide.ru/documents_2/363039d8bff0f65e3b269e94b6438fa9/img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81390"/>
            <a:ext cx="9252520" cy="693939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15816" y="1628800"/>
            <a:ext cx="3096344" cy="288032"/>
          </a:xfrm>
        </p:spPr>
        <p:txBody>
          <a:bodyPr>
            <a:normAutofit/>
          </a:bodyPr>
          <a:lstStyle/>
          <a:p>
            <a:endParaRPr lang="ru-RU" sz="1000" dirty="0"/>
          </a:p>
        </p:txBody>
      </p:sp>
      <p:pic>
        <p:nvPicPr>
          <p:cNvPr id="20482" name="Picture 2" descr="Презентація &quot;Підсумок вивченого розділу &quot; Слово&quot;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260648"/>
            <a:ext cx="6667500" cy="50006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myslide.ru/documents_2/363039d8bff0f65e3b269e94b6438fa9/img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81390"/>
            <a:ext cx="9252520" cy="693939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V="1">
            <a:off x="3995936" y="2087136"/>
            <a:ext cx="1224136" cy="45719"/>
          </a:xfrm>
        </p:spPr>
        <p:txBody>
          <a:bodyPr>
            <a:normAutofit fontScale="90000"/>
          </a:bodyPr>
          <a:lstStyle/>
          <a:p>
            <a:endParaRPr lang="ru-RU" sz="1000" dirty="0"/>
          </a:p>
        </p:txBody>
      </p:sp>
      <p:pic>
        <p:nvPicPr>
          <p:cNvPr id="17410" name="Picture 2" descr="Презентація: &quot;Ефективне впровадження рефлексії &quot;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260648"/>
            <a:ext cx="7128792" cy="534659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</TotalTime>
  <Words>44</Words>
  <Application>Microsoft Office PowerPoint</Application>
  <PresentationFormat>Экран (4:3)</PresentationFormat>
  <Paragraphs>10</Paragraphs>
  <Slides>14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6" baseType="lpstr">
      <vt:lpstr>Тема Office</vt:lpstr>
      <vt:lpstr>Точечный рисунок</vt:lpstr>
      <vt:lpstr>Вода. Якою вона буває? Звідки хмарка воду набирає?</vt:lpstr>
      <vt:lpstr>Вправа «Посмішка для товариша»</vt:lpstr>
      <vt:lpstr>Презентация PowerPoint</vt:lpstr>
      <vt:lpstr>Загадка  Мене п'ють, мене ллють. Усім потрібна я, Хто я така? </vt:lpstr>
      <vt:lpstr>Інтерактивна технологія «Асоціативний кущ» </vt:lpstr>
      <vt:lpstr>Слухання пісеньки від Капітошки</vt:lpstr>
      <vt:lpstr>Творча робота в малих групах</vt:lpstr>
      <vt:lpstr>Завдання-практикум </vt:lpstr>
      <vt:lpstr>ЯКОЮ БУВАЄ ВОДА?</vt:lpstr>
      <vt:lpstr>Презентация PowerPoint</vt:lpstr>
      <vt:lpstr>Звідки хмарка воду набирає?</vt:lpstr>
      <vt:lpstr>Фіз.хвилинка  «Подивись на небо» 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Вода. Якою вона буває? Звідки хмарка воду набирає?</dc:title>
  <dc:creator>Lenovo</dc:creator>
  <cp:lastModifiedBy>User</cp:lastModifiedBy>
  <cp:revision>6</cp:revision>
  <dcterms:created xsi:type="dcterms:W3CDTF">2020-10-16T15:34:25Z</dcterms:created>
  <dcterms:modified xsi:type="dcterms:W3CDTF">2020-11-26T17:39:44Z</dcterms:modified>
</cp:coreProperties>
</file>