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14.02.2019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1152208" y="9208"/>
            <a:ext cx="6839585" cy="683958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4" name="Прямокутник 3"/>
          <p:cNvSpPr/>
          <p:nvPr/>
        </p:nvSpPr>
        <p:spPr>
          <a:xfrm rot="16200000">
            <a:off x="4260964" y="228499"/>
            <a:ext cx="83869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Зебра</a:t>
            </a:r>
            <a:endParaRPr lang="uk-UA" sz="20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052003" y="909003"/>
            <a:ext cx="5039995" cy="503999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6" name="Прямокутник 5"/>
          <p:cNvSpPr/>
          <p:nvPr/>
        </p:nvSpPr>
        <p:spPr>
          <a:xfrm rot="18597688">
            <a:off x="6030566" y="1025627"/>
            <a:ext cx="92044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Жирафа</a:t>
            </a:r>
            <a:endParaRPr lang="uk-UA" sz="1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Прямокутник 6"/>
          <p:cNvSpPr/>
          <p:nvPr/>
        </p:nvSpPr>
        <p:spPr>
          <a:xfrm rot="9816396">
            <a:off x="1404750" y="3926587"/>
            <a:ext cx="60305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Лев</a:t>
            </a:r>
            <a:endParaRPr lang="uk-UA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Прямокутник 7"/>
          <p:cNvSpPr/>
          <p:nvPr/>
        </p:nvSpPr>
        <p:spPr>
          <a:xfrm rot="13909055">
            <a:off x="2252580" y="911459"/>
            <a:ext cx="1022139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600" b="1" cap="none" spc="0" dirty="0" smtClean="0">
                <a:ln w="1905"/>
                <a:solidFill>
                  <a:srgbClr val="FF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Фламінго</a:t>
            </a:r>
            <a:endParaRPr lang="uk-UA" sz="1600" b="1" cap="none" spc="0" dirty="0">
              <a:ln w="1905"/>
              <a:solidFill>
                <a:srgbClr val="FF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Прямокутник 8"/>
          <p:cNvSpPr/>
          <p:nvPr/>
        </p:nvSpPr>
        <p:spPr>
          <a:xfrm rot="12005235">
            <a:off x="1472966" y="2186912"/>
            <a:ext cx="66967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b="1" cap="none" spc="0" dirty="0" smtClean="0">
                <a:ln w="1905"/>
                <a:solidFill>
                  <a:srgbClr val="0066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Тигр</a:t>
            </a:r>
            <a:endParaRPr lang="uk-UA" sz="2000" b="1" cap="none" spc="0" dirty="0">
              <a:ln w="1905"/>
              <a:solidFill>
                <a:srgbClr val="0066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Прямокутник 9"/>
          <p:cNvSpPr/>
          <p:nvPr/>
        </p:nvSpPr>
        <p:spPr>
          <a:xfrm rot="7900181">
            <a:off x="2267747" y="5404649"/>
            <a:ext cx="73289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b="1" cap="none" spc="0" dirty="0" smtClean="0">
                <a:ln w="1905"/>
                <a:solidFill>
                  <a:srgbClr val="0000C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Слон</a:t>
            </a:r>
            <a:endParaRPr lang="uk-UA" sz="2000" b="1" cap="none" spc="0" dirty="0">
              <a:ln w="1905"/>
              <a:solidFill>
                <a:srgbClr val="0000CC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Прямокутник 10"/>
          <p:cNvSpPr/>
          <p:nvPr/>
        </p:nvSpPr>
        <p:spPr>
          <a:xfrm rot="5400000">
            <a:off x="4106667" y="6228463"/>
            <a:ext cx="87132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b="1" cap="none" spc="0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Папуга</a:t>
            </a:r>
            <a:endParaRPr lang="uk-UA" b="1" cap="none" spc="0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Прямокутник 11"/>
          <p:cNvSpPr/>
          <p:nvPr/>
        </p:nvSpPr>
        <p:spPr>
          <a:xfrm rot="20592979">
            <a:off x="7024682" y="2403471"/>
            <a:ext cx="85151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b="1" cap="none" spc="0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Мавпа</a:t>
            </a:r>
            <a:endParaRPr lang="uk-UA" b="1" cap="none" spc="0" dirty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Прямокутник 12"/>
          <p:cNvSpPr/>
          <p:nvPr/>
        </p:nvSpPr>
        <p:spPr>
          <a:xfrm rot="627781">
            <a:off x="7009518" y="3886145"/>
            <a:ext cx="952953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400" b="1" cap="none" spc="0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Крокодил</a:t>
            </a:r>
            <a:endParaRPr lang="uk-UA" sz="1400" b="1" cap="none" spc="0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Прямокутник 13"/>
          <p:cNvSpPr/>
          <p:nvPr/>
        </p:nvSpPr>
        <p:spPr>
          <a:xfrm rot="2935185">
            <a:off x="6037392" y="5528929"/>
            <a:ext cx="907942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6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Бегемот</a:t>
            </a:r>
            <a:endParaRPr lang="uk-UA" sz="1600" b="1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5" name="Рисунок 14" descr="C:\Users\анна\Desktop\71TkofRPGTL._SX355_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8" t="3396" r="9860" b="4529"/>
          <a:stretch/>
        </p:blipFill>
        <p:spPr bwMode="auto">
          <a:xfrm rot="16200000">
            <a:off x="4192689" y="1072507"/>
            <a:ext cx="854444" cy="7359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C:\Users\анна\Desktop\41eVPa0N7ZL._SY450_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93986">
            <a:off x="5504303" y="1449821"/>
            <a:ext cx="755967" cy="914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C:\Users\анна\Desktop\93214254-612x61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4375">
            <a:off x="6136588" y="2483290"/>
            <a:ext cx="792370" cy="807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Рисунок 17" descr="C:\Users\анна\Desktop\p18liaj7p11rt81smf1st110glo73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4" t="5862" r="9322" b="3793"/>
          <a:stretch/>
        </p:blipFill>
        <p:spPr bwMode="auto">
          <a:xfrm rot="1018657">
            <a:off x="6054588" y="3620537"/>
            <a:ext cx="902444" cy="5611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Рисунок 18" descr="C:\Users\анна\Desktop\HiPPO-e1411411872663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9" r="14500"/>
          <a:stretch/>
        </p:blipFill>
        <p:spPr bwMode="auto">
          <a:xfrm rot="3019731">
            <a:off x="5383729" y="4562189"/>
            <a:ext cx="944335" cy="6885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Рисунок 19" descr="C:\Users\анна\Desktop\istockphoto-465413382-612x612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08" t="10205" r="14796" b="14285"/>
          <a:stretch/>
        </p:blipFill>
        <p:spPr bwMode="auto">
          <a:xfrm rot="5400000">
            <a:off x="4068033" y="4906910"/>
            <a:ext cx="1007934" cy="9434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1" name="Рисунок 20" descr="C:\Users\анна\Desktop\Animals\trend-image-of-elephant-facts-about-elephants-types-dk-find-out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10744">
            <a:off x="2860568" y="4624301"/>
            <a:ext cx="863917" cy="664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Рисунок 21" descr="C:\Users\анна\Desktop\5203075-lion-images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43" t="5918" r="8876" b="3549"/>
          <a:stretch/>
        </p:blipFill>
        <p:spPr bwMode="auto">
          <a:xfrm rot="9748591">
            <a:off x="2179961" y="3466612"/>
            <a:ext cx="883941" cy="8523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Рисунок 22" descr="C:\Users\анна\Desktop\tiger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679802">
            <a:off x="2279145" y="2391609"/>
            <a:ext cx="969005" cy="6695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Рисунок 23" descr="C:\Users\анна\Desktop\71v+39WTQeL._SL1500_.jp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20" r="26259"/>
          <a:stretch/>
        </p:blipFill>
        <p:spPr bwMode="auto">
          <a:xfrm rot="13501940">
            <a:off x="3071434" y="1308895"/>
            <a:ext cx="575945" cy="8864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5" name="Овал 24"/>
          <p:cNvSpPr/>
          <p:nvPr/>
        </p:nvSpPr>
        <p:spPr>
          <a:xfrm>
            <a:off x="3085943" y="1989137"/>
            <a:ext cx="2879725" cy="287972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26" name="Прямокутник 25"/>
          <p:cNvSpPr/>
          <p:nvPr/>
        </p:nvSpPr>
        <p:spPr>
          <a:xfrm rot="18718289">
            <a:off x="4763790" y="2557330"/>
            <a:ext cx="881972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200" b="1" cap="none" spc="0" dirty="0" smtClean="0">
                <a:ln w="1905"/>
                <a:solidFill>
                  <a:srgbClr val="0000C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chitects Daughter" pitchFamily="2" charset="0"/>
              </a:rPr>
              <a:t>Giraffe</a:t>
            </a:r>
            <a:endParaRPr lang="uk-UA" sz="1200" b="1" cap="none" spc="0" dirty="0">
              <a:ln w="1905"/>
              <a:solidFill>
                <a:srgbClr val="0000CC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7" name="Прямокутник 26"/>
          <p:cNvSpPr/>
          <p:nvPr/>
        </p:nvSpPr>
        <p:spPr>
          <a:xfrm rot="2875465">
            <a:off x="4835442" y="4132705"/>
            <a:ext cx="654346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200" b="1" cap="none" spc="0" dirty="0" smtClean="0">
                <a:ln w="1905"/>
                <a:solidFill>
                  <a:srgbClr val="FF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chitects Daughter" pitchFamily="2" charset="0"/>
              </a:rPr>
              <a:t>Hippo</a:t>
            </a:r>
            <a:endParaRPr lang="uk-UA" sz="1200" b="1" cap="none" spc="0" dirty="0">
              <a:ln w="1905"/>
              <a:solidFill>
                <a:srgbClr val="FF00FF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8" name="Прямокутник 27"/>
          <p:cNvSpPr/>
          <p:nvPr/>
        </p:nvSpPr>
        <p:spPr>
          <a:xfrm rot="16370914">
            <a:off x="4315778" y="2248468"/>
            <a:ext cx="75212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200" b="1" cap="none" spc="0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chitects Daughter" pitchFamily="2" charset="0"/>
              </a:rPr>
              <a:t>Zebra</a:t>
            </a:r>
            <a:endParaRPr lang="uk-UA" sz="1200" b="1" cap="none" spc="0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9" name="Прямокутник 28"/>
          <p:cNvSpPr/>
          <p:nvPr/>
        </p:nvSpPr>
        <p:spPr>
          <a:xfrm rot="13852788">
            <a:off x="3541456" y="2474433"/>
            <a:ext cx="92846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200" b="1" cap="none" spc="0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chitects Daughter" pitchFamily="2" charset="0"/>
              </a:rPr>
              <a:t>Flamingo</a:t>
            </a:r>
            <a:endParaRPr lang="uk-UA" sz="1200" b="1" cap="none" spc="0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0" name="Прямокутник 29"/>
          <p:cNvSpPr/>
          <p:nvPr/>
        </p:nvSpPr>
        <p:spPr>
          <a:xfrm rot="20630279">
            <a:off x="5033292" y="3030336"/>
            <a:ext cx="88517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2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chitects Daughter" pitchFamily="2" charset="0"/>
              </a:rPr>
              <a:t>Monkey</a:t>
            </a:r>
            <a:endParaRPr lang="uk-UA" sz="12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1" name="Прямокутник 30"/>
          <p:cNvSpPr/>
          <p:nvPr/>
        </p:nvSpPr>
        <p:spPr>
          <a:xfrm rot="5400000">
            <a:off x="4123290" y="4304048"/>
            <a:ext cx="80502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2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chitects Daughter" pitchFamily="2" charset="0"/>
              </a:rPr>
              <a:t>Parrot</a:t>
            </a:r>
            <a:endParaRPr lang="uk-UA" sz="12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2" name="Прямокутник 31"/>
          <p:cNvSpPr/>
          <p:nvPr/>
        </p:nvSpPr>
        <p:spPr>
          <a:xfrm rot="10012835">
            <a:off x="3148593" y="3578763"/>
            <a:ext cx="551754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200" b="1" cap="none" spc="0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chitects Daughter" pitchFamily="2" charset="0"/>
              </a:rPr>
              <a:t>Lion</a:t>
            </a:r>
            <a:endParaRPr lang="uk-UA" sz="1200" b="1" cap="none" spc="0" dirty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3" name="Прямокутник 32"/>
          <p:cNvSpPr/>
          <p:nvPr/>
        </p:nvSpPr>
        <p:spPr>
          <a:xfrm rot="12108139">
            <a:off x="3172181" y="2874177"/>
            <a:ext cx="64312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200" b="1" cap="none" spc="0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chitects Daughter" pitchFamily="2" charset="0"/>
              </a:rPr>
              <a:t>Tiger</a:t>
            </a:r>
            <a:endParaRPr lang="uk-UA" sz="1200" b="1" cap="none" spc="0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4" name="Прямокутник 33"/>
          <p:cNvSpPr/>
          <p:nvPr/>
        </p:nvSpPr>
        <p:spPr>
          <a:xfrm rot="7882206">
            <a:off x="3443530" y="4011466"/>
            <a:ext cx="909224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chitects Daughter" pitchFamily="2" charset="0"/>
              </a:rPr>
              <a:t>Elephant</a:t>
            </a:r>
            <a:endParaRPr lang="uk-UA" sz="1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5" name="Прямокутник 34"/>
          <p:cNvSpPr/>
          <p:nvPr/>
        </p:nvSpPr>
        <p:spPr>
          <a:xfrm rot="757022">
            <a:off x="4894504" y="3550172"/>
            <a:ext cx="1037463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200" b="1" cap="none" spc="0" dirty="0" smtClean="0">
                <a:ln w="1905"/>
                <a:solidFill>
                  <a:srgbClr val="0066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chitects Daughter" pitchFamily="2" charset="0"/>
              </a:rPr>
              <a:t>Crocodile</a:t>
            </a:r>
            <a:endParaRPr lang="uk-UA" sz="1200" b="1" cap="none" spc="0" dirty="0">
              <a:ln w="1905"/>
              <a:solidFill>
                <a:srgbClr val="0066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Прямокутник 1"/>
          <p:cNvSpPr/>
          <p:nvPr/>
        </p:nvSpPr>
        <p:spPr>
          <a:xfrm rot="16200000">
            <a:off x="-1692455" y="380953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Appendix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Word Circle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Move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 word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circle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and find the English and Ukrainian  words to the appropriate pictures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70437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36</Words>
  <Application>Microsoft Office PowerPoint</Application>
  <PresentationFormat>Экран 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Пользователь Windows</cp:lastModifiedBy>
  <cp:revision>3</cp:revision>
  <dcterms:created xsi:type="dcterms:W3CDTF">2010-02-23T11:30:32Z</dcterms:created>
  <dcterms:modified xsi:type="dcterms:W3CDTF">2019-02-14T16:51:52Z</dcterms:modified>
</cp:coreProperties>
</file>