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3" Type="http://schemas.openxmlformats.org/officeDocument/2006/relationships/image" Target="../media/image13.jpeg"/><Relationship Id="rId7" Type="http://schemas.openxmlformats.org/officeDocument/2006/relationships/image" Target="../media/image10.jpeg"/><Relationship Id="rId12" Type="http://schemas.openxmlformats.org/officeDocument/2006/relationships/image" Target="../media/image2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0.jpeg"/><Relationship Id="rId5" Type="http://schemas.openxmlformats.org/officeDocument/2006/relationships/image" Target="../media/image15.jpeg"/><Relationship Id="rId10" Type="http://schemas.openxmlformats.org/officeDocument/2006/relationships/image" Target="../media/image19.jpeg"/><Relationship Id="rId4" Type="http://schemas.openxmlformats.org/officeDocument/2006/relationships/image" Target="../media/image14.jpeg"/><Relationship Id="rId9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836712"/>
            <a:ext cx="8784976" cy="5760640"/>
          </a:xfrm>
          <a:prstGeom prst="rect">
            <a:avLst/>
          </a:prstGeom>
          <a:ln w="76200">
            <a:solidFill>
              <a:srgbClr val="0099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2771800" y="836712"/>
            <a:ext cx="0" cy="5760640"/>
          </a:xfrm>
          <a:prstGeom prst="line">
            <a:avLst/>
          </a:prstGeom>
          <a:ln>
            <a:solidFill>
              <a:srgbClr val="0099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5" name="Рисунок 4" descr="C:\Users\анна\Desktop\71TkofRPGTL._SX355_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t="3396" r="9860" b="4529"/>
          <a:stretch/>
        </p:blipFill>
        <p:spPr bwMode="auto">
          <a:xfrm rot="497219">
            <a:off x="6977245" y="2728200"/>
            <a:ext cx="1569117" cy="1329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анна\Desktop\93214254-612x61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804" y="4437112"/>
            <a:ext cx="1513471" cy="1644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анна\Desktop\p18liaj7p11rt81smf1st110glo73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4" t="5862" r="9322" b="3793"/>
          <a:stretch/>
        </p:blipFill>
        <p:spPr bwMode="auto">
          <a:xfrm rot="21355394">
            <a:off x="6853485" y="5036475"/>
            <a:ext cx="1887361" cy="13892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анна\Desktop\HiPPO-e141141187266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r="14500"/>
          <a:stretch/>
        </p:blipFill>
        <p:spPr bwMode="auto">
          <a:xfrm rot="431682">
            <a:off x="3127568" y="2956987"/>
            <a:ext cx="1703831" cy="13788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анна\Desktop\istockphoto-465413382-612x612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8" t="10205" r="14796" b="14285"/>
          <a:stretch/>
        </p:blipFill>
        <p:spPr bwMode="auto">
          <a:xfrm>
            <a:off x="3047931" y="4887213"/>
            <a:ext cx="1693713" cy="16038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анна\Desktop\Animals\trend-image-of-elephant-facts-about-elephants-types-dk-find-out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271">
            <a:off x="6907173" y="1084568"/>
            <a:ext cx="1882106" cy="1431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анна\Desktop\71v+39WTQeL._SL1500_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0" r="26259"/>
          <a:stretch/>
        </p:blipFill>
        <p:spPr bwMode="auto">
          <a:xfrm rot="21348408">
            <a:off x="5575338" y="963228"/>
            <a:ext cx="1160336" cy="16742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анна\Desktop\tiger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0363">
            <a:off x="2975674" y="1317872"/>
            <a:ext cx="1892017" cy="1420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нна\Desktop\41eVPa0N7ZL._SY450_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946" y="3976633"/>
            <a:ext cx="1254960" cy="1570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 descr="C:\Users\анна\Desktop\43a7e6583021c2cfa5eb0dd6d44aa8b2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2" r="22530"/>
          <a:stretch/>
        </p:blipFill>
        <p:spPr bwMode="auto">
          <a:xfrm>
            <a:off x="395535" y="2408227"/>
            <a:ext cx="1191491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Вигнута донизу стрілка 15"/>
          <p:cNvSpPr/>
          <p:nvPr/>
        </p:nvSpPr>
        <p:spPr>
          <a:xfrm rot="16200000">
            <a:off x="1280994" y="3352602"/>
            <a:ext cx="612068" cy="464693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2" name="Рисунок 11" descr="C:\Users\анна\Desktop\5203075-lion-images.jp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3" t="5918" r="8876" b="3549"/>
          <a:stretch/>
        </p:blipFill>
        <p:spPr bwMode="auto">
          <a:xfrm>
            <a:off x="5220072" y="2762773"/>
            <a:ext cx="1440160" cy="15275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кутник 2"/>
          <p:cNvSpPr/>
          <p:nvPr/>
        </p:nvSpPr>
        <p:spPr>
          <a:xfrm>
            <a:off x="131113" y="6927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Appendix 4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Associative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Learning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Method</a:t>
            </a:r>
            <a:r>
              <a:rPr lang="uk-UA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Look and say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820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784976" cy="6408712"/>
          </a:xfrm>
          <a:prstGeom prst="rect">
            <a:avLst/>
          </a:prstGeom>
          <a:ln w="76200">
            <a:solidFill>
              <a:srgbClr val="0099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2771800" y="188640"/>
            <a:ext cx="0" cy="6408712"/>
          </a:xfrm>
          <a:prstGeom prst="line">
            <a:avLst/>
          </a:prstGeom>
          <a:ln>
            <a:solidFill>
              <a:srgbClr val="0099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5" name="Рисунок 4" descr="C:\Users\анна\Desktop\загружено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0" t="5453" r="1653"/>
          <a:stretch/>
        </p:blipFill>
        <p:spPr bwMode="auto">
          <a:xfrm rot="19835748">
            <a:off x="2981211" y="604821"/>
            <a:ext cx="1651083" cy="1065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нна\Desktop\0599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" t="2941" r="2771" b="3308"/>
          <a:stretch/>
        </p:blipFill>
        <p:spPr bwMode="auto">
          <a:xfrm>
            <a:off x="4520661" y="4378653"/>
            <a:ext cx="1616710" cy="14833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анна\Desktop\pic3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776" y="311426"/>
            <a:ext cx="1656184" cy="1635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анна\Desktop\1013479242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00"/>
          <a:stretch/>
        </p:blipFill>
        <p:spPr bwMode="auto">
          <a:xfrm rot="21139389">
            <a:off x="6418234" y="5253992"/>
            <a:ext cx="1676776" cy="11617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анна\Desktop\pic4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6120">
            <a:off x="3017289" y="3367488"/>
            <a:ext cx="1578926" cy="1492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анна\Desktop\43a7e6583021c2cfa5eb0dd6d44aa8b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2" r="22530"/>
          <a:stretch/>
        </p:blipFill>
        <p:spPr bwMode="auto">
          <a:xfrm>
            <a:off x="395536" y="1916832"/>
            <a:ext cx="1191491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игнута донизу стрілка 2"/>
          <p:cNvSpPr/>
          <p:nvPr/>
        </p:nvSpPr>
        <p:spPr>
          <a:xfrm rot="16200000">
            <a:off x="1280993" y="2998631"/>
            <a:ext cx="612068" cy="464693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1" name="Рисунок 10" descr="C:\Users\анна\Desktop\post-2597780-1376232853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6"/>
          <a:stretch/>
        </p:blipFill>
        <p:spPr bwMode="auto">
          <a:xfrm>
            <a:off x="5212204" y="548680"/>
            <a:ext cx="1572294" cy="16937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анна\Desktop\загружено.png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148" y="3667784"/>
            <a:ext cx="1600448" cy="1479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анна\Desktop\full_00869-2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45" t="10322" r="12258" b="12581"/>
          <a:stretch/>
        </p:blipFill>
        <p:spPr bwMode="auto">
          <a:xfrm>
            <a:off x="5280818" y="2785172"/>
            <a:ext cx="1503680" cy="15036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анна\Desktop\image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2" t="46847"/>
          <a:stretch/>
        </p:blipFill>
        <p:spPr bwMode="auto">
          <a:xfrm>
            <a:off x="2949625" y="4991797"/>
            <a:ext cx="1334343" cy="14181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анна\Desktop\799171465b8f79a7d5cc9af515de5ab6.jp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024" y="1801936"/>
            <a:ext cx="1566622" cy="1363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анна\Desktop\1013479208.jpg"/>
          <p:cNvPicPr/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7"/>
          <a:stretch/>
        </p:blipFill>
        <p:spPr bwMode="auto">
          <a:xfrm rot="999049">
            <a:off x="6956389" y="2123549"/>
            <a:ext cx="1622421" cy="12270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0394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784976" cy="6408712"/>
          </a:xfrm>
          <a:prstGeom prst="rect">
            <a:avLst/>
          </a:prstGeom>
          <a:ln w="76200">
            <a:solidFill>
              <a:srgbClr val="0099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2771800" y="188640"/>
            <a:ext cx="0" cy="6408712"/>
          </a:xfrm>
          <a:prstGeom prst="line">
            <a:avLst/>
          </a:prstGeom>
          <a:ln>
            <a:solidFill>
              <a:srgbClr val="0099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7" name="Picture 2" descr="C:\Users\анна\Desktop\43a7e6583021c2cfa5eb0dd6d44aa8b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2" r="22530"/>
          <a:stretch/>
        </p:blipFill>
        <p:spPr bwMode="auto">
          <a:xfrm>
            <a:off x="395536" y="1916832"/>
            <a:ext cx="1191491" cy="235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игнута донизу стрілка 4"/>
          <p:cNvSpPr/>
          <p:nvPr/>
        </p:nvSpPr>
        <p:spPr>
          <a:xfrm rot="16200000">
            <a:off x="1280993" y="2998631"/>
            <a:ext cx="612068" cy="464693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6" name="Рисунок 5" descr="C:\Users\анна\Desktop\611263622_1280x72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1" t="13710" r="75189" b="51075"/>
          <a:stretch/>
        </p:blipFill>
        <p:spPr bwMode="auto">
          <a:xfrm rot="21398505">
            <a:off x="3129674" y="2539203"/>
            <a:ext cx="1625593" cy="15203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анна\Desktop\611263622_1280x72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77" r="75189"/>
          <a:stretch/>
        </p:blipFill>
        <p:spPr bwMode="auto">
          <a:xfrm>
            <a:off x="4753664" y="3690479"/>
            <a:ext cx="2173998" cy="16025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анна\Desktop\611263622_1280x72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8" t="13717" r="50378" b="58581"/>
          <a:stretch/>
        </p:blipFill>
        <p:spPr bwMode="auto">
          <a:xfrm rot="630244">
            <a:off x="6431642" y="641975"/>
            <a:ext cx="2121670" cy="15227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анна\Desktop\611263622_1280x72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68" t="68583" r="50378"/>
          <a:stretch/>
        </p:blipFill>
        <p:spPr bwMode="auto">
          <a:xfrm rot="21075306">
            <a:off x="3165054" y="607888"/>
            <a:ext cx="2041563" cy="14871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анна\Desktop\611263622_1280x72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78" t="14254" r="25416" b="58312"/>
          <a:stretch/>
        </p:blipFill>
        <p:spPr bwMode="auto">
          <a:xfrm rot="395178">
            <a:off x="2968565" y="5079847"/>
            <a:ext cx="1980119" cy="13868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анна\Desktop\611263622_1280x72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78" t="67776" r="25416"/>
          <a:stretch/>
        </p:blipFill>
        <p:spPr bwMode="auto">
          <a:xfrm rot="20857442">
            <a:off x="6831638" y="4810350"/>
            <a:ext cx="1972996" cy="15940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анна\Desktop\611263622_1280x72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94" t="13180" b="51049"/>
          <a:stretch/>
        </p:blipFill>
        <p:spPr bwMode="auto">
          <a:xfrm>
            <a:off x="5034828" y="1916832"/>
            <a:ext cx="1681897" cy="14255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анна\Desktop\611263622_1280x72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94" t="67778"/>
          <a:stretch/>
        </p:blipFill>
        <p:spPr bwMode="auto">
          <a:xfrm>
            <a:off x="6927662" y="2629601"/>
            <a:ext cx="1850633" cy="1491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9702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на\Desktop\замовлення\611263622_1280x7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4" y="895191"/>
            <a:ext cx="9036496" cy="508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3445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10</Words>
  <Application>Microsoft Office PowerPoint</Application>
  <PresentationFormat>Экран (4:3)</PresentationFormat>
  <Paragraphs>1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16</cp:revision>
  <dcterms:created xsi:type="dcterms:W3CDTF">2010-02-23T11:30:32Z</dcterms:created>
  <dcterms:modified xsi:type="dcterms:W3CDTF">2019-02-14T16:52:45Z</dcterms:modified>
</cp:coreProperties>
</file>