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t>10.01.2019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856984" cy="648072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79512" y="3408218"/>
            <a:ext cx="8856984" cy="0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0"/>
            <a:endCxn id="2" idx="2"/>
          </p:cNvCxnSpPr>
          <p:nvPr/>
        </p:nvCxnSpPr>
        <p:spPr>
          <a:xfrm>
            <a:off x="4608004" y="188640"/>
            <a:ext cx="0" cy="648072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 descr="C:\Users\анна\Desktop\Новая папка\2 клас\elephant.gif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93"/>
          <a:stretch/>
        </p:blipFill>
        <p:spPr bwMode="auto">
          <a:xfrm>
            <a:off x="5531652" y="1532013"/>
            <a:ext cx="2619182" cy="1680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20" descr="C:\Users\анна\Desktop\yacare-caiman-coloring-page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0" b="15708"/>
          <a:stretch/>
        </p:blipFill>
        <p:spPr bwMode="auto">
          <a:xfrm>
            <a:off x="908689" y="1661219"/>
            <a:ext cx="3008528" cy="17014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кутник 2"/>
          <p:cNvSpPr/>
          <p:nvPr/>
        </p:nvSpPr>
        <p:spPr>
          <a:xfrm rot="21268721">
            <a:off x="625517" y="217821"/>
            <a:ext cx="124585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C</a:t>
            </a:r>
            <a:endParaRPr lang="uk-UA" sz="100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 rot="21209692">
            <a:off x="5075343" y="217821"/>
            <a:ext cx="124585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E</a:t>
            </a:r>
            <a:endParaRPr lang="uk-UA" sz="10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Прямокутник 22"/>
          <p:cNvSpPr/>
          <p:nvPr/>
        </p:nvSpPr>
        <p:spPr>
          <a:xfrm rot="21209692">
            <a:off x="680114" y="3494322"/>
            <a:ext cx="117051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 smtClean="0">
                <a:ln w="1905"/>
                <a:solidFill>
                  <a:srgbClr val="00B05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F</a:t>
            </a:r>
            <a:endParaRPr lang="uk-UA" sz="10000" b="1" dirty="0">
              <a:ln w="1905"/>
              <a:solidFill>
                <a:srgbClr val="00B05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4" name="Рисунок 23" descr="C:\Users\анна\Desktop\22029536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33" r="2000"/>
          <a:stretch/>
        </p:blipFill>
        <p:spPr bwMode="auto">
          <a:xfrm>
            <a:off x="1939261" y="4001100"/>
            <a:ext cx="1445208" cy="24896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5" name="Прямокутник 24"/>
          <p:cNvSpPr/>
          <p:nvPr/>
        </p:nvSpPr>
        <p:spPr>
          <a:xfrm rot="21209692">
            <a:off x="5108815" y="3553652"/>
            <a:ext cx="128432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G</a:t>
            </a:r>
            <a:endParaRPr lang="uk-UA" sz="10000" b="1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6" name="Рисунок 25" descr="C:\Users\анна\Desktop\giraffe-coloring-page.gif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14"/>
          <a:stretch/>
        </p:blipFill>
        <p:spPr bwMode="auto">
          <a:xfrm>
            <a:off x="6426141" y="3997185"/>
            <a:ext cx="1891672" cy="26206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35070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856984" cy="648072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79512" y="3408218"/>
            <a:ext cx="8856984" cy="0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0"/>
            <a:endCxn id="2" idx="2"/>
          </p:cNvCxnSpPr>
          <p:nvPr/>
        </p:nvCxnSpPr>
        <p:spPr>
          <a:xfrm>
            <a:off x="4608004" y="188640"/>
            <a:ext cx="0" cy="648072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C:\Users\анна\Desktop\Новая папка\2 клас\hipp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12688"/>
            <a:ext cx="2515294" cy="1817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анна\Desktop\123\Form 2\2 клас\lion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1" t="1" r="4184" b="2996"/>
          <a:stretch/>
        </p:blipFill>
        <p:spPr bwMode="auto">
          <a:xfrm>
            <a:off x="5868144" y="1504570"/>
            <a:ext cx="2880320" cy="18256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C:\Users\анна\Desktop\123\Form 2\2 клас\monkey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696" y="4815828"/>
            <a:ext cx="2670239" cy="175736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кутник 11"/>
          <p:cNvSpPr/>
          <p:nvPr/>
        </p:nvSpPr>
        <p:spPr>
          <a:xfrm rot="21268721">
            <a:off x="548573" y="217821"/>
            <a:ext cx="139974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H</a:t>
            </a:r>
            <a:endParaRPr lang="uk-UA" sz="10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Прямокутник 12"/>
          <p:cNvSpPr/>
          <p:nvPr/>
        </p:nvSpPr>
        <p:spPr>
          <a:xfrm rot="21268721">
            <a:off x="5073119" y="240206"/>
            <a:ext cx="112402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L</a:t>
            </a:r>
            <a:endParaRPr lang="uk-UA" sz="10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 rot="21268721">
            <a:off x="450790" y="3492555"/>
            <a:ext cx="1595310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 smtClean="0">
                <a:ln w="1905"/>
                <a:solidFill>
                  <a:srgbClr val="00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M</a:t>
            </a:r>
            <a:endParaRPr lang="uk-UA" sz="10000" b="1" dirty="0">
              <a:ln w="1905"/>
              <a:solidFill>
                <a:srgbClr val="0066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3" name="Прямокутник 22"/>
          <p:cNvSpPr/>
          <p:nvPr/>
        </p:nvSpPr>
        <p:spPr>
          <a:xfrm rot="21268721">
            <a:off x="5021823" y="3492555"/>
            <a:ext cx="122661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P</a:t>
            </a:r>
            <a:endParaRPr lang="uk-UA" sz="10000" b="1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4" name="Рисунок 23" descr="C:\Users\анна\Desktop\867-kak_narisovat_volnistogo_popugaya_karanda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7" r="24001" b="6000"/>
          <a:stretch/>
        </p:blipFill>
        <p:spPr bwMode="auto">
          <a:xfrm>
            <a:off x="6445058" y="3815493"/>
            <a:ext cx="1574153" cy="27859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44856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856984" cy="648072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79512" y="3408218"/>
            <a:ext cx="8856984" cy="0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0"/>
            <a:endCxn id="2" idx="2"/>
          </p:cNvCxnSpPr>
          <p:nvPr/>
        </p:nvCxnSpPr>
        <p:spPr>
          <a:xfrm>
            <a:off x="4608004" y="188640"/>
            <a:ext cx="0" cy="648072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 descr="C:\Users\анна\Desktop\123\Form 2\2 клас\tiger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1" r="3665" b="8053"/>
          <a:stretch/>
        </p:blipFill>
        <p:spPr bwMode="auto">
          <a:xfrm>
            <a:off x="1659182" y="1295726"/>
            <a:ext cx="2682730" cy="19732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Рисунок 19" descr="C:\Users\анна\Desktop\зебра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46"/>
          <a:stretch/>
        </p:blipFill>
        <p:spPr bwMode="auto">
          <a:xfrm>
            <a:off x="6065975" y="1382402"/>
            <a:ext cx="2682543" cy="190373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Прямокутник 13"/>
          <p:cNvSpPr/>
          <p:nvPr/>
        </p:nvSpPr>
        <p:spPr>
          <a:xfrm rot="21268721">
            <a:off x="627922" y="217821"/>
            <a:ext cx="124104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 smtClean="0">
                <a:ln w="1905"/>
                <a:solidFill>
                  <a:srgbClr val="00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T</a:t>
            </a:r>
            <a:endParaRPr lang="uk-UA" sz="10000" b="1" dirty="0">
              <a:ln w="1905"/>
              <a:solidFill>
                <a:srgbClr val="00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 rot="21209692">
            <a:off x="5152287" y="217821"/>
            <a:ext cx="109196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olsville" pitchFamily="2" charset="0"/>
              </a:rPr>
              <a:t>Z</a:t>
            </a:r>
            <a:endParaRPr lang="uk-UA" sz="100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44856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856984" cy="648072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79512" y="3408218"/>
            <a:ext cx="8856984" cy="0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0"/>
            <a:endCxn id="2" idx="2"/>
          </p:cNvCxnSpPr>
          <p:nvPr/>
        </p:nvCxnSpPr>
        <p:spPr>
          <a:xfrm>
            <a:off x="4608004" y="188640"/>
            <a:ext cx="0" cy="648072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 descr="C:\Users\анна\Desktop\Новая папка\2 клас\elephant.gif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93"/>
          <a:stretch/>
        </p:blipFill>
        <p:spPr bwMode="auto">
          <a:xfrm>
            <a:off x="5531652" y="1532013"/>
            <a:ext cx="2619182" cy="16802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Рисунок 20" descr="C:\Users\анна\Desktop\yacare-caiman-coloring-page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0" b="15708"/>
          <a:stretch/>
        </p:blipFill>
        <p:spPr bwMode="auto">
          <a:xfrm>
            <a:off x="908689" y="1661219"/>
            <a:ext cx="3008528" cy="17014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кутник 2"/>
          <p:cNvSpPr/>
          <p:nvPr/>
        </p:nvSpPr>
        <p:spPr>
          <a:xfrm rot="21268721">
            <a:off x="625517" y="217821"/>
            <a:ext cx="124585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C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 rot="21209692">
            <a:off x="5075343" y="217821"/>
            <a:ext cx="124585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E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3" name="Прямокутник 22"/>
          <p:cNvSpPr/>
          <p:nvPr/>
        </p:nvSpPr>
        <p:spPr>
          <a:xfrm rot="21209692">
            <a:off x="680114" y="3494322"/>
            <a:ext cx="117051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F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4" name="Рисунок 23" descr="C:\Users\анна\Desktop\22029536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33" r="2000"/>
          <a:stretch/>
        </p:blipFill>
        <p:spPr bwMode="auto">
          <a:xfrm>
            <a:off x="1939261" y="4001100"/>
            <a:ext cx="1445208" cy="24896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5" name="Прямокутник 24"/>
          <p:cNvSpPr/>
          <p:nvPr/>
        </p:nvSpPr>
        <p:spPr>
          <a:xfrm rot="21209692">
            <a:off x="5108815" y="3553652"/>
            <a:ext cx="128432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G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6" name="Рисунок 25" descr="C:\Users\анна\Desktop\giraffe-coloring-page.gif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14"/>
          <a:stretch/>
        </p:blipFill>
        <p:spPr bwMode="auto">
          <a:xfrm>
            <a:off x="6426141" y="3997185"/>
            <a:ext cx="1891672" cy="26206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0512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856984" cy="648072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79512" y="3408218"/>
            <a:ext cx="8856984" cy="0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0"/>
            <a:endCxn id="2" idx="2"/>
          </p:cNvCxnSpPr>
          <p:nvPr/>
        </p:nvCxnSpPr>
        <p:spPr>
          <a:xfrm>
            <a:off x="4608004" y="188640"/>
            <a:ext cx="0" cy="648072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C:\Users\анна\Desktop\Новая папка\2 клас\hipp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512688"/>
            <a:ext cx="2515294" cy="18175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C:\Users\анна\Desktop\123\Form 2\2 клас\lion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1" t="1" r="4184" b="2996"/>
          <a:stretch/>
        </p:blipFill>
        <p:spPr bwMode="auto">
          <a:xfrm>
            <a:off x="5868144" y="1504570"/>
            <a:ext cx="2880320" cy="18256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Рисунок 18" descr="C:\Users\анна\Desktop\123\Form 2\2 клас\monkey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696" y="4815828"/>
            <a:ext cx="2670239" cy="1757363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Прямокутник 11"/>
          <p:cNvSpPr/>
          <p:nvPr/>
        </p:nvSpPr>
        <p:spPr>
          <a:xfrm rot="21268721">
            <a:off x="548573" y="217821"/>
            <a:ext cx="1399742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H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Прямокутник 12"/>
          <p:cNvSpPr/>
          <p:nvPr/>
        </p:nvSpPr>
        <p:spPr>
          <a:xfrm rot="21268721">
            <a:off x="5073119" y="240206"/>
            <a:ext cx="112402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L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 rot="21268721">
            <a:off x="450790" y="3492555"/>
            <a:ext cx="1595310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M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3" name="Прямокутник 22"/>
          <p:cNvSpPr/>
          <p:nvPr/>
        </p:nvSpPr>
        <p:spPr>
          <a:xfrm rot="21268721">
            <a:off x="5021823" y="3492555"/>
            <a:ext cx="1226618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P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4" name="Рисунок 23" descr="C:\Users\анна\Desktop\867-kak_narisovat_volnistogo_popugaya_karanda.pn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67" r="24001" b="6000"/>
          <a:stretch/>
        </p:blipFill>
        <p:spPr bwMode="auto">
          <a:xfrm>
            <a:off x="6445058" y="3815493"/>
            <a:ext cx="1574153" cy="278597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31754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79512" y="188640"/>
            <a:ext cx="8856984" cy="6480720"/>
          </a:xfrm>
          <a:prstGeom prst="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 сполучна лінія 3"/>
          <p:cNvCxnSpPr/>
          <p:nvPr/>
        </p:nvCxnSpPr>
        <p:spPr>
          <a:xfrm>
            <a:off x="179512" y="3408218"/>
            <a:ext cx="8856984" cy="0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 сполучна лінія 5"/>
          <p:cNvCxnSpPr>
            <a:stCxn id="2" idx="0"/>
            <a:endCxn id="2" idx="2"/>
          </p:cNvCxnSpPr>
          <p:nvPr/>
        </p:nvCxnSpPr>
        <p:spPr>
          <a:xfrm>
            <a:off x="4608004" y="188640"/>
            <a:ext cx="0" cy="648072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7" name="Рисунок 16" descr="C:\Users\анна\Desktop\123\Form 2\2 клас\tiger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1" r="3665" b="8053"/>
          <a:stretch/>
        </p:blipFill>
        <p:spPr bwMode="auto">
          <a:xfrm>
            <a:off x="1659182" y="1295726"/>
            <a:ext cx="2682730" cy="19732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0" name="Рисунок 19" descr="C:\Users\анна\Desktop\зебра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46"/>
          <a:stretch/>
        </p:blipFill>
        <p:spPr bwMode="auto">
          <a:xfrm>
            <a:off x="6065975" y="1382402"/>
            <a:ext cx="2682543" cy="190373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Прямокутник 13"/>
          <p:cNvSpPr/>
          <p:nvPr/>
        </p:nvSpPr>
        <p:spPr>
          <a:xfrm rot="21268721">
            <a:off x="627922" y="217821"/>
            <a:ext cx="1241044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T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" name="Прямокутник 21"/>
          <p:cNvSpPr/>
          <p:nvPr/>
        </p:nvSpPr>
        <p:spPr>
          <a:xfrm rot="21209692">
            <a:off x="5152287" y="217821"/>
            <a:ext cx="109196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00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oolsville" pitchFamily="2" charset="0"/>
              </a:rPr>
              <a:t>Z</a:t>
            </a:r>
            <a:endParaRPr lang="uk-UA" sz="100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850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20</Words>
  <Application>Microsoft Office PowerPoint</Application>
  <PresentationFormat>Екран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7" baseType="lpstr"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анна</cp:lastModifiedBy>
  <cp:revision>7</cp:revision>
  <dcterms:created xsi:type="dcterms:W3CDTF">2010-02-23T11:30:32Z</dcterms:created>
  <dcterms:modified xsi:type="dcterms:W3CDTF">2019-01-10T17:46:08Z</dcterms:modified>
</cp:coreProperties>
</file>