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16.02.2019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7829" y="331056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37829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566321" y="331056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 descr="C:\Users\анна\Desktop\Новая папка\2 клас\elephant.gif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3"/>
          <a:stretch/>
        </p:blipFill>
        <p:spPr bwMode="auto">
          <a:xfrm>
            <a:off x="5531652" y="1532013"/>
            <a:ext cx="2619182" cy="1680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C:\Users\анна\Desktop\yacare-caiman-coloring-pag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0" b="15708"/>
          <a:stretch/>
        </p:blipFill>
        <p:spPr bwMode="auto">
          <a:xfrm>
            <a:off x="908689" y="1661219"/>
            <a:ext cx="3008528" cy="17014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кутник 2"/>
          <p:cNvSpPr/>
          <p:nvPr/>
        </p:nvSpPr>
        <p:spPr>
          <a:xfrm rot="21268721">
            <a:off x="625517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C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075343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E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09692">
            <a:off x="680114" y="3494322"/>
            <a:ext cx="117051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F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4" name="Рисунок 23" descr="C:\Users\анна\Desktop\22029536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3" r="2000"/>
          <a:stretch/>
        </p:blipFill>
        <p:spPr bwMode="auto">
          <a:xfrm>
            <a:off x="1939261" y="4001100"/>
            <a:ext cx="1445208" cy="24896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Прямокутник 24"/>
          <p:cNvSpPr/>
          <p:nvPr/>
        </p:nvSpPr>
        <p:spPr>
          <a:xfrm rot="21209692">
            <a:off x="5108815" y="3553652"/>
            <a:ext cx="12843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G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" name="Рисунок 25" descr="C:\Users\анна\Desktop\giraffe-coloring-page.gif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4"/>
          <a:stretch/>
        </p:blipFill>
        <p:spPr bwMode="auto">
          <a:xfrm>
            <a:off x="6426141" y="3997185"/>
            <a:ext cx="1891672" cy="262062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кутник 4"/>
          <p:cNvSpPr/>
          <p:nvPr/>
        </p:nvSpPr>
        <p:spPr>
          <a:xfrm>
            <a:off x="129623" y="-38276"/>
            <a:ext cx="4663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Appendix 5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ABC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Jungle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uk-UA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Colour and say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718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C:\Users\анна\Desktop\Новая папка\2 клас\hipp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12688"/>
            <a:ext cx="2515294" cy="1817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C:\Users\анна\Desktop\123\Form 2\2 клас\monkey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96" y="4815828"/>
            <a:ext cx="2670239" cy="175736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кутник 11"/>
          <p:cNvSpPr/>
          <p:nvPr/>
        </p:nvSpPr>
        <p:spPr>
          <a:xfrm rot="21268721">
            <a:off x="548573" y="217821"/>
            <a:ext cx="139974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H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Прямокутник 12"/>
          <p:cNvSpPr/>
          <p:nvPr/>
        </p:nvSpPr>
        <p:spPr>
          <a:xfrm rot="21268721">
            <a:off x="5073119" y="240206"/>
            <a:ext cx="11240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L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68721">
            <a:off x="450790" y="3492555"/>
            <a:ext cx="159531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M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68721">
            <a:off x="5021823" y="3492555"/>
            <a:ext cx="12266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P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4" name="Рисунок 23" descr="C:\Users\анна\Desktop\867-kak_narisovat_volnistogo_popugaya_karanda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7" r="24001" b="6000"/>
          <a:stretch/>
        </p:blipFill>
        <p:spPr bwMode="auto">
          <a:xfrm>
            <a:off x="6445058" y="3815493"/>
            <a:ext cx="1574153" cy="2785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анна\Desktop\lion-coloring-page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1"/>
          <a:stretch/>
        </p:blipFill>
        <p:spPr bwMode="auto">
          <a:xfrm>
            <a:off x="6084168" y="1480755"/>
            <a:ext cx="2836730" cy="1817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2415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 descr="C:\Users\анна\Desktop\123\Form 2\2 клас\tiger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1" r="3665" b="8053"/>
          <a:stretch/>
        </p:blipFill>
        <p:spPr bwMode="auto">
          <a:xfrm>
            <a:off x="1659182" y="1295726"/>
            <a:ext cx="2682730" cy="19732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C:\Users\анна\Desktop\зебра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6"/>
          <a:stretch/>
        </p:blipFill>
        <p:spPr bwMode="auto">
          <a:xfrm>
            <a:off x="6065975" y="1382402"/>
            <a:ext cx="2682543" cy="190373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кутник 13"/>
          <p:cNvSpPr/>
          <p:nvPr/>
        </p:nvSpPr>
        <p:spPr>
          <a:xfrm rot="21268721">
            <a:off x="627922" y="217821"/>
            <a:ext cx="124104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T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152287" y="217821"/>
            <a:ext cx="109196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Z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94303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Экран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3</cp:revision>
  <dcterms:created xsi:type="dcterms:W3CDTF">2010-02-23T11:30:32Z</dcterms:created>
  <dcterms:modified xsi:type="dcterms:W3CDTF">2019-02-16T10:33:33Z</dcterms:modified>
</cp:coreProperties>
</file>