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384" y="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11.02.2019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.jpeg"/><Relationship Id="rId7" Type="http://schemas.microsoft.com/office/2007/relationships/hdphoto" Target="../media/hdphoto2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1.png"/><Relationship Id="rId4" Type="http://schemas.microsoft.com/office/2007/relationships/hdphoto" Target="../media/hdphoto7.wdp"/><Relationship Id="rId9" Type="http://schemas.microsoft.com/office/2007/relationships/hdphoto" Target="../media/hdphoto9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10.wdp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microsoft.com/office/2007/relationships/hdphoto" Target="../media/hdphoto1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>
            <a:stCxn id="2" idx="0"/>
            <a:endCxn id="2" idx="2"/>
          </p:cNvCxnSpPr>
          <p:nvPr/>
        </p:nvCxnSpPr>
        <p:spPr>
          <a:xfrm>
            <a:off x="4572000" y="0"/>
            <a:ext cx="0" cy="685800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1"/>
            <a:endCxn id="2" idx="3"/>
          </p:cNvCxnSpPr>
          <p:nvPr/>
        </p:nvCxnSpPr>
        <p:spPr>
          <a:xfrm>
            <a:off x="0" y="3429000"/>
            <a:ext cx="91440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5436096" y="637121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827584" y="4149080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5432113" y="3901061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899592" y="477888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C:\Users\анна\Desktop\tiger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8564">
            <a:off x="1550642" y="2442337"/>
            <a:ext cx="1083118" cy="762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анна\Desktop\71v+39WTQeL._SL1500_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531" l="29433" r="684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20" r="26259"/>
          <a:stretch/>
        </p:blipFill>
        <p:spPr bwMode="auto">
          <a:xfrm rot="21348408">
            <a:off x="5655028" y="212059"/>
            <a:ext cx="680992" cy="11031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анна\Desktop\Animals\trend-image-of-elephant-facts-about-elephants-types-dk-find-out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9135" r="899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271">
            <a:off x="1766360" y="4655133"/>
            <a:ext cx="1074776" cy="723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анна\Desktop\HiPPO-e1411411872663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9" r="14500"/>
          <a:stretch/>
        </p:blipFill>
        <p:spPr bwMode="auto">
          <a:xfrm rot="21132081">
            <a:off x="6332504" y="5878178"/>
            <a:ext cx="1136726" cy="8644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4539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>
            <a:stCxn id="2" idx="0"/>
            <a:endCxn id="2" idx="2"/>
          </p:cNvCxnSpPr>
          <p:nvPr/>
        </p:nvCxnSpPr>
        <p:spPr>
          <a:xfrm>
            <a:off x="4572000" y="0"/>
            <a:ext cx="0" cy="685800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1"/>
            <a:endCxn id="2" idx="3"/>
          </p:cNvCxnSpPr>
          <p:nvPr/>
        </p:nvCxnSpPr>
        <p:spPr>
          <a:xfrm>
            <a:off x="0" y="3429000"/>
            <a:ext cx="91440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5436096" y="637121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827584" y="4149080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5432113" y="3901061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899592" y="477888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C:\Users\анна\Desktop\5203075-lion-images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85" b="96040" l="18410" r="824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43" t="5918" r="8876" b="3549"/>
          <a:stretch/>
        </p:blipFill>
        <p:spPr bwMode="auto">
          <a:xfrm>
            <a:off x="1914093" y="934293"/>
            <a:ext cx="792088" cy="7637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C:\Users\анна\Desktop\71TkofRPGTL._SX355_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54" b="100000" l="6693" r="99213">
                        <a14:foregroundMark x1="38583" y1="65285" x2="37795" y2="81347"/>
                        <a14:foregroundMark x1="48819" y1="63212" x2="48031" y2="844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578" t="3396" r="9860" b="4529"/>
          <a:stretch/>
        </p:blipFill>
        <p:spPr bwMode="auto">
          <a:xfrm rot="21208542">
            <a:off x="5476515" y="527141"/>
            <a:ext cx="905843" cy="6824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C:\Users\анна\Desktop\istockphoto-465413382-612x612.jpg"/>
          <p:cNvPicPr/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766" b="89063" l="15873" r="917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08" t="10205" r="14796" b="14285"/>
          <a:stretch/>
        </p:blipFill>
        <p:spPr bwMode="auto">
          <a:xfrm>
            <a:off x="6410348" y="4293096"/>
            <a:ext cx="846856" cy="8019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 descr="C:\Users\анна\Desktop\93214254-612x612.jpg"/>
          <p:cNvPicPr/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794" b="100000" l="9948" r="895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4167">
            <a:off x="956141" y="3594521"/>
            <a:ext cx="1005316" cy="10995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409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>
            <a:stCxn id="2" idx="0"/>
            <a:endCxn id="2" idx="2"/>
          </p:cNvCxnSpPr>
          <p:nvPr/>
        </p:nvCxnSpPr>
        <p:spPr>
          <a:xfrm>
            <a:off x="4572000" y="0"/>
            <a:ext cx="0" cy="685800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1"/>
            <a:endCxn id="2" idx="3"/>
          </p:cNvCxnSpPr>
          <p:nvPr/>
        </p:nvCxnSpPr>
        <p:spPr>
          <a:xfrm>
            <a:off x="0" y="3429000"/>
            <a:ext cx="91440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5432113" y="836712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827584" y="4149080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5432113" y="3901061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899592" y="332656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C:\Users\анна\Desktop\p18liaj7p11rt81smf1st110glo733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98" b="9597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64" t="5862" r="9322" b="3793"/>
          <a:stretch/>
        </p:blipFill>
        <p:spPr bwMode="auto">
          <a:xfrm rot="21355394">
            <a:off x="1569900" y="2321765"/>
            <a:ext cx="1557126" cy="9533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C:\Users\анна\Desktop\41eVPa0N7ZL._SY450_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18" b="99091" l="0" r="96154">
                        <a14:foregroundMark x1="54945" y1="78182" x2="60989" y2="93636"/>
                        <a14:foregroundMark x1="81319" y1="11818" x2="75275" y2="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7199">
            <a:off x="5562963" y="381409"/>
            <a:ext cx="876326" cy="1037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5" descr="C:\Users\анна\Desktop\4993908-duck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8957">
            <a:off x="5503971" y="3501008"/>
            <a:ext cx="1048099" cy="9880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26946" y1="38021" x2="22754" y2="32292"/>
                        <a14:foregroundMark x1="36527" y1="23438" x2="40719" y2="13021"/>
                        <a14:foregroundMark x1="65269" y1="26563" x2="73054" y2="22396"/>
                        <a14:backgroundMark x1="36527" y1="44271" x2="9581" y2="47917"/>
                        <a14:backgroundMark x1="40120" y1="29167" x2="46108" y2="11458"/>
                        <a14:backgroundMark x1="63473" y1="23438" x2="72455" y2="5729"/>
                        <a14:backgroundMark x1="62275" y1="42188" x2="95210" y2="23438"/>
                        <a14:backgroundMark x1="64671" y1="52083" x2="89820" y2="63542"/>
                        <a14:backgroundMark x1="55090" y1="62500" x2="80240" y2="82813"/>
                        <a14:backgroundMark x1="43114" y1="67188" x2="44311" y2="94792"/>
                        <a14:backgroundMark x1="31138" y1="51563" x2="13772" y2="72396"/>
                        <a14:backgroundMark x1="41916" y1="61458" x2="40719" y2="66667"/>
                        <a14:backgroundMark x1="34132" y1="58854" x2="32934" y2="6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16929">
            <a:off x="1661714" y="4238369"/>
            <a:ext cx="1140053" cy="1486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409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>
            <a:stCxn id="2" idx="0"/>
            <a:endCxn id="2" idx="2"/>
          </p:cNvCxnSpPr>
          <p:nvPr/>
        </p:nvCxnSpPr>
        <p:spPr>
          <a:xfrm>
            <a:off x="4572000" y="0"/>
            <a:ext cx="0" cy="685800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1"/>
            <a:endCxn id="2" idx="3"/>
          </p:cNvCxnSpPr>
          <p:nvPr/>
        </p:nvCxnSpPr>
        <p:spPr>
          <a:xfrm>
            <a:off x="0" y="3429000"/>
            <a:ext cx="91440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5432113" y="980728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914605" y="3922042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5432113" y="3901061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57126">
            <a:off x="1889283" y="2065111"/>
            <a:ext cx="1065932" cy="1480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053" l="0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899592" y="477888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35929">
            <a:off x="5412268" y="235605"/>
            <a:ext cx="1405771" cy="126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 descr="C:\Users\анна\Desktop\Animals\cat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786" y="3699627"/>
            <a:ext cx="950965" cy="1282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67014">
            <a:off x="1953570" y="5690523"/>
            <a:ext cx="937357" cy="127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607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>
            <a:stCxn id="2" idx="0"/>
            <a:endCxn id="2" idx="2"/>
          </p:cNvCxnSpPr>
          <p:nvPr/>
        </p:nvCxnSpPr>
        <p:spPr>
          <a:xfrm>
            <a:off x="4572000" y="0"/>
            <a:ext cx="0" cy="685800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1"/>
            <a:endCxn id="2" idx="3"/>
          </p:cNvCxnSpPr>
          <p:nvPr/>
        </p:nvCxnSpPr>
        <p:spPr>
          <a:xfrm>
            <a:off x="0" y="3429000"/>
            <a:ext cx="91440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5432113" y="260648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анна\Desktop\boxed-inn-12x9x6-shipping-bo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9" b="5064"/>
          <a:stretch/>
        </p:blipFill>
        <p:spPr bwMode="auto">
          <a:xfrm>
            <a:off x="899592" y="477888"/>
            <a:ext cx="2808312" cy="21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75941" y="707350"/>
            <a:ext cx="1055614" cy="965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13687">
            <a:off x="6660693" y="2096003"/>
            <a:ext cx="1063005" cy="1283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607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6</cp:revision>
  <dcterms:created xsi:type="dcterms:W3CDTF">2010-02-23T11:30:32Z</dcterms:created>
  <dcterms:modified xsi:type="dcterms:W3CDTF">2019-02-11T08:00:33Z</dcterms:modified>
</cp:coreProperties>
</file>