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24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11.02.2019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11.02.2019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11.02.2019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11.02.2019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11.02.2019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11.02.2019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11.02.2019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11.02.2019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11.02.2019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11.02.2019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11.02.2019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0A66AE-81F5-474A-B74B-EE41E9320F19}" type="datetimeFigureOut">
              <a:rPr lang="uk-UA" smtClean="0"/>
              <a:t>11.02.2019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pn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jpeg"/><Relationship Id="rId7" Type="http://schemas.openxmlformats.org/officeDocument/2006/relationships/image" Target="../media/image18.png"/><Relationship Id="rId12" Type="http://schemas.openxmlformats.org/officeDocument/2006/relationships/image" Target="../media/image1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jpeg"/><Relationship Id="rId9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79512" y="312738"/>
            <a:ext cx="8784976" cy="6284614"/>
          </a:xfrm>
          <a:prstGeom prst="rect">
            <a:avLst/>
          </a:prstGeom>
          <a:ln w="76200">
            <a:solidFill>
              <a:srgbClr val="0099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Пряма сполучна лінія 3"/>
          <p:cNvCxnSpPr/>
          <p:nvPr/>
        </p:nvCxnSpPr>
        <p:spPr>
          <a:xfrm>
            <a:off x="2771800" y="312738"/>
            <a:ext cx="0" cy="6284614"/>
          </a:xfrm>
          <a:prstGeom prst="line">
            <a:avLst/>
          </a:prstGeom>
          <a:ln>
            <a:solidFill>
              <a:srgbClr val="00990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5" name="Рисунок 4" descr="C:\Users\анна\Desktop\71TkofRPGTL._SX355_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78" t="3396" r="9860" b="4529"/>
          <a:stretch/>
        </p:blipFill>
        <p:spPr bwMode="auto">
          <a:xfrm rot="497219">
            <a:off x="6977245" y="2728200"/>
            <a:ext cx="1569117" cy="13295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C:\Users\анна\Desktop\93214254-612x61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6804" y="4437112"/>
            <a:ext cx="1513471" cy="164413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C:\Users\анна\Desktop\p18liaj7p11rt81smf1st110glo733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64" t="5862" r="9322" b="3793"/>
          <a:stretch/>
        </p:blipFill>
        <p:spPr bwMode="auto">
          <a:xfrm rot="21355394">
            <a:off x="6853485" y="5036475"/>
            <a:ext cx="1887361" cy="138921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C:\Users\анна\Desktop\HiPPO-e1411411872663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49" r="14500"/>
          <a:stretch/>
        </p:blipFill>
        <p:spPr bwMode="auto">
          <a:xfrm rot="431682">
            <a:off x="3127568" y="2589485"/>
            <a:ext cx="1703831" cy="137885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C:\Users\анна\Desktop\istockphoto-465413382-612x612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08" t="10205" r="14796" b="14285"/>
          <a:stretch/>
        </p:blipFill>
        <p:spPr bwMode="auto">
          <a:xfrm>
            <a:off x="2953091" y="4652137"/>
            <a:ext cx="1693713" cy="160381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 descr="C:\Users\анна\Desktop\Animals\trend-image-of-elephant-facts-about-elephants-types-dk-find-out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271">
            <a:off x="6809389" y="524357"/>
            <a:ext cx="1882106" cy="14315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C:\Users\анна\Desktop\5203075-lion-images.jp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43" t="5918" r="8876" b="3549"/>
          <a:stretch/>
        </p:blipFill>
        <p:spPr bwMode="auto">
          <a:xfrm>
            <a:off x="5227521" y="2542071"/>
            <a:ext cx="1440160" cy="152753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 descr="C:\Users\анна\Desktop\71v+39WTQeL._SL1500_.jpg"/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20" r="26259"/>
          <a:stretch/>
        </p:blipFill>
        <p:spPr bwMode="auto">
          <a:xfrm rot="21348408">
            <a:off x="5367433" y="488338"/>
            <a:ext cx="1160336" cy="167424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 descr="C:\Users\анна\Desktop\tiger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05129">
            <a:off x="3024835" y="721279"/>
            <a:ext cx="1892017" cy="142053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анна\Desktop\41eVPa0N7ZL._SY450_.jpg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946" y="3976633"/>
            <a:ext cx="1254960" cy="1570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2" descr="C:\Users\анна\Desktop\43a7e6583021c2cfa5eb0dd6d44aa8b2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42" r="22530"/>
          <a:stretch/>
        </p:blipFill>
        <p:spPr bwMode="auto">
          <a:xfrm>
            <a:off x="900872" y="2298693"/>
            <a:ext cx="1191491" cy="2353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Вигнута донизу стрілка 15"/>
          <p:cNvSpPr/>
          <p:nvPr/>
        </p:nvSpPr>
        <p:spPr>
          <a:xfrm rot="16200000">
            <a:off x="1280994" y="3352602"/>
            <a:ext cx="612068" cy="464693"/>
          </a:xfrm>
          <a:prstGeom prst="curvedUp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050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34" y="473657"/>
            <a:ext cx="1830192" cy="1830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8" descr="ÐÐ°ÑÑÐ¸Ð½ÐºÐ¸ Ð¿Ð¾ Ð·Ð°Ð¿ÑÐ¾ÑÑ sAD FAC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" name="AutoShape 10" descr="ÐÐ°ÑÑÐ¸Ð½ÐºÐ¸ Ð¿Ð¾ Ð·Ð°Ð¿ÑÐ¾ÑÑ sAD FAC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" name="AutoShape 12" descr="ÐÐ°ÑÑÐ¸Ð½ÐºÐ¸ Ð¿Ð¾ Ð·Ð°Ð¿ÑÐ¾ÑÑ sAD FAC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" name="AutoShape 14" descr="ÐÐ°ÑÑÐ¸Ð½ÐºÐ¸ Ð¿Ð¾ Ð·Ð°Ð¿ÑÐ¾ÑÑ sAD FACE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" name="AutoShape 16" descr="ÐÐ°ÑÑÐ¸Ð½ÐºÐ¸ Ð¿Ð¾ Ð·Ð°Ð¿ÑÐ¾ÑÑ sAD FACE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" name="AutoShape 18" descr="ÐÐ°ÑÑÐ¸Ð½ÐºÐ¸ Ð¿Ð¾ Ð·Ð°Ð¿ÑÐ¾ÑÑ sAD FACE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" name="AutoShape 20" descr="ÐÐ°ÑÑÐ¸Ð½ÐºÐ¸ Ð¿Ð¾ Ð·Ð°Ð¿ÑÐ¾ÑÑ sAD FACE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69" name="Picture 21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408" y="4581128"/>
            <a:ext cx="2143125" cy="1970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08209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77088" y="195623"/>
            <a:ext cx="8784976" cy="6408712"/>
          </a:xfrm>
          <a:prstGeom prst="rect">
            <a:avLst/>
          </a:prstGeom>
          <a:ln w="76200">
            <a:solidFill>
              <a:srgbClr val="0099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Пряма сполучна лінія 3"/>
          <p:cNvCxnSpPr/>
          <p:nvPr/>
        </p:nvCxnSpPr>
        <p:spPr>
          <a:xfrm>
            <a:off x="2771800" y="188640"/>
            <a:ext cx="0" cy="6408712"/>
          </a:xfrm>
          <a:prstGeom prst="line">
            <a:avLst/>
          </a:prstGeom>
          <a:ln>
            <a:solidFill>
              <a:srgbClr val="00990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1026" name="Picture 2" descr="C:\Users\анна\Desktop\43a7e6583021c2cfa5eb0dd6d44aa8b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42" r="22530"/>
          <a:stretch/>
        </p:blipFill>
        <p:spPr bwMode="auto">
          <a:xfrm>
            <a:off x="879116" y="2029234"/>
            <a:ext cx="1191491" cy="2353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Вигнута донизу стрілка 2"/>
          <p:cNvSpPr/>
          <p:nvPr/>
        </p:nvSpPr>
        <p:spPr>
          <a:xfrm rot="16200000">
            <a:off x="1280993" y="2998631"/>
            <a:ext cx="612068" cy="464693"/>
          </a:xfrm>
          <a:prstGeom prst="curvedUp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7" name="Picture 5" descr="C:\Users\анна\Desktop\4993908-duc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7737" y="159745"/>
            <a:ext cx="1990313" cy="18761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Рисунок 17" descr="C:\Users\анна\Desktop\Animals\cat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9460" y="2049923"/>
            <a:ext cx="1402016" cy="18713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413687">
            <a:off x="6897007" y="4452563"/>
            <a:ext cx="1870283" cy="2257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957126">
            <a:off x="3238683" y="2359639"/>
            <a:ext cx="1690350" cy="2347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916929">
            <a:off x="5897981" y="20569"/>
            <a:ext cx="1721320" cy="2244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936296" y="4763041"/>
            <a:ext cx="1965263" cy="1797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067014">
            <a:off x="3148702" y="4759932"/>
            <a:ext cx="1486728" cy="2027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003470" y="2290939"/>
            <a:ext cx="1848609" cy="16594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38" y="226725"/>
            <a:ext cx="2232248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631" y="4205935"/>
            <a:ext cx="2414482" cy="224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9039452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0</Words>
  <Application>Microsoft Office PowerPoint</Application>
  <PresentationFormat>Экран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Тема Office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Sara Yasmeen (Wipro Technologies)</dc:creator>
  <cp:lastModifiedBy>Пользователь Windows</cp:lastModifiedBy>
  <cp:revision>16</cp:revision>
  <dcterms:created xsi:type="dcterms:W3CDTF">2010-02-23T11:30:32Z</dcterms:created>
  <dcterms:modified xsi:type="dcterms:W3CDTF">2019-02-11T08:00:22Z</dcterms:modified>
</cp:coreProperties>
</file>