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6" r:id="rId2"/>
    <p:sldId id="257" r:id="rId3"/>
    <p:sldId id="259" r:id="rId4"/>
    <p:sldId id="284" r:id="rId5"/>
    <p:sldId id="260" r:id="rId6"/>
    <p:sldId id="278" r:id="rId7"/>
    <p:sldId id="264" r:id="rId8"/>
    <p:sldId id="279" r:id="rId9"/>
    <p:sldId id="282" r:id="rId10"/>
    <p:sldId id="283" r:id="rId11"/>
    <p:sldId id="281" r:id="rId12"/>
    <p:sldId id="280" r:id="rId13"/>
    <p:sldId id="265" r:id="rId14"/>
    <p:sldId id="261" r:id="rId15"/>
    <p:sldId id="262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6" r:id="rId25"/>
    <p:sldId id="277" r:id="rId26"/>
    <p:sldId id="274" r:id="rId27"/>
    <p:sldId id="263" r:id="rId28"/>
    <p:sldId id="27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D61E8-9812-4464-BFD6-68A2501F5B21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40D1B-0D04-4969-B0A1-77AD870D8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1544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40D1B-0D04-4969-B0A1-77AD870D887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9.wmf"/><Relationship Id="rId7" Type="http://schemas.openxmlformats.org/officeDocument/2006/relationships/image" Target="../media/image22.wm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7.wmf"/><Relationship Id="rId9" Type="http://schemas.openxmlformats.org/officeDocument/2006/relationships/image" Target="../media/image2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3933056"/>
            <a:ext cx="810039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</a:t>
            </a:r>
            <a:r>
              <a:rPr lang="uk-UA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езпечний</a:t>
            </a:r>
            <a:r>
              <a:rPr lang="uk-UA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Інтернет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Администратор\Рабочий стол\варіант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3600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812088" cy="1295400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1. </a:t>
            </a:r>
            <a:r>
              <a:rPr lang="ru-RU" sz="5400" b="1" dirty="0" err="1" smtClean="0">
                <a:solidFill>
                  <a:srgbClr val="002060"/>
                </a:solidFill>
              </a:rPr>
              <a:t>Гра</a:t>
            </a:r>
            <a:r>
              <a:rPr lang="ru-RU" sz="5400" b="1" dirty="0" smtClean="0">
                <a:solidFill>
                  <a:srgbClr val="002060"/>
                </a:solidFill>
              </a:rPr>
              <a:t>   «</a:t>
            </a:r>
            <a:r>
              <a:rPr lang="ru-RU" sz="5400" b="1" dirty="0" err="1" smtClean="0">
                <a:solidFill>
                  <a:srgbClr val="002060"/>
                </a:solidFill>
              </a:rPr>
              <a:t>Вітання</a:t>
            </a:r>
            <a:r>
              <a:rPr lang="ru-RU" sz="5400" b="1" dirty="0" smtClean="0">
                <a:solidFill>
                  <a:srgbClr val="002060"/>
                </a:solidFill>
              </a:rPr>
              <a:t>  без  </a:t>
            </a:r>
            <a:r>
              <a:rPr lang="ru-RU" sz="5400" b="1" dirty="0" err="1" smtClean="0">
                <a:solidFill>
                  <a:srgbClr val="002060"/>
                </a:solidFill>
              </a:rPr>
              <a:t>слів</a:t>
            </a:r>
            <a:r>
              <a:rPr lang="ru-RU" sz="5400" b="1" dirty="0" smtClean="0">
                <a:solidFill>
                  <a:srgbClr val="002060"/>
                </a:solidFill>
              </a:rPr>
              <a:t>»</a:t>
            </a:r>
            <a:endParaRPr lang="ru-RU" sz="54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Documents and Settings\Администратор\Рабочий стол\images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068" y="2060848"/>
            <a:ext cx="8616595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740080" cy="103475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 smtClean="0">
                <a:solidFill>
                  <a:srgbClr val="002060"/>
                </a:solidFill>
              </a:rPr>
              <a:t/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en-US" sz="4400" b="1" dirty="0">
                <a:solidFill>
                  <a:srgbClr val="002060"/>
                </a:solidFill>
              </a:rPr>
              <a:t/>
            </a:r>
            <a:br>
              <a:rPr lang="en-US" sz="4400" b="1" dirty="0">
                <a:solidFill>
                  <a:srgbClr val="002060"/>
                </a:solidFill>
              </a:rPr>
            </a:br>
            <a:r>
              <a:rPr lang="en-US" sz="4400" b="1" dirty="0" smtClean="0">
                <a:solidFill>
                  <a:srgbClr val="002060"/>
                </a:solidFill>
              </a:rPr>
              <a:t/>
            </a:r>
            <a:br>
              <a:rPr lang="en-US" sz="4400" b="1" dirty="0" smtClean="0">
                <a:solidFill>
                  <a:srgbClr val="002060"/>
                </a:solidFill>
              </a:rPr>
            </a:br>
            <a:r>
              <a:rPr lang="ru-RU" sz="4400" b="1" dirty="0" smtClean="0">
                <a:solidFill>
                  <a:srgbClr val="002060"/>
                </a:solidFill>
              </a:rPr>
              <a:t>2 . «</a:t>
            </a:r>
            <a:r>
              <a:rPr lang="ru-RU" sz="4000" b="1" i="1" u="sng" dirty="0" err="1">
                <a:solidFill>
                  <a:srgbClr val="002060"/>
                </a:solidFill>
                <a:effectLst/>
              </a:rPr>
              <a:t>Інтерактивна</a:t>
            </a:r>
            <a:r>
              <a:rPr lang="ru-RU" sz="4000" b="1" i="1" u="sng" dirty="0">
                <a:solidFill>
                  <a:srgbClr val="002060"/>
                </a:solidFill>
                <a:effectLst/>
              </a:rPr>
              <a:t> </a:t>
            </a:r>
            <a:r>
              <a:rPr lang="en-US" sz="4000" b="1" i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000" b="1" i="1" u="sng" dirty="0" err="1" smtClean="0">
                <a:solidFill>
                  <a:srgbClr val="002060"/>
                </a:solidFill>
                <a:effectLst/>
              </a:rPr>
              <a:t>гра</a:t>
            </a:r>
            <a:r>
              <a:rPr lang="ru-RU" sz="4000" b="1" i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en-US" sz="4400" b="1" i="1" u="sng" dirty="0" smtClean="0">
                <a:solidFill>
                  <a:srgbClr val="002060"/>
                </a:solidFill>
                <a:effectLst/>
              </a:rPr>
              <a:t/>
            </a:r>
            <a:br>
              <a:rPr lang="en-US" sz="4400" b="1" i="1" u="sng" dirty="0" smtClean="0">
                <a:solidFill>
                  <a:srgbClr val="002060"/>
                </a:solidFill>
                <a:effectLst/>
              </a:rPr>
            </a:b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«І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н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т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е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р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н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е</a:t>
            </a:r>
            <a:r>
              <a:rPr lang="en-US" sz="4400" b="1" u="sng" dirty="0" smtClean="0">
                <a:solidFill>
                  <a:srgbClr val="002060"/>
                </a:solidFill>
                <a:effectLst/>
              </a:rPr>
              <a:t> </a:t>
            </a:r>
            <a:r>
              <a:rPr lang="ru-RU" sz="4400" b="1" u="sng" dirty="0" smtClean="0">
                <a:solidFill>
                  <a:srgbClr val="002060"/>
                </a:solidFill>
                <a:effectLst/>
              </a:rPr>
              <a:t>т</a:t>
            </a:r>
            <a:r>
              <a:rPr lang="ru-RU" sz="4400" b="1" u="sng" dirty="0">
                <a:solidFill>
                  <a:srgbClr val="002060"/>
                </a:solidFill>
                <a:effectLst/>
              </a:rPr>
              <a:t>»</a:t>
            </a:r>
            <a:r>
              <a:rPr lang="uk-UA" sz="4400" b="1" u="sng" dirty="0">
                <a:solidFill>
                  <a:srgbClr val="002060"/>
                </a:solidFill>
                <a:effectLst/>
              </a:rPr>
              <a:t>.</a:t>
            </a:r>
            <a:r>
              <a:rPr lang="ru-RU" sz="4400" dirty="0">
                <a:solidFill>
                  <a:srgbClr val="002060"/>
                </a:solidFill>
                <a:effectLst/>
              </a:rPr>
              <a:t/>
            </a:r>
            <a:br>
              <a:rPr lang="ru-RU" sz="4400" dirty="0">
                <a:solidFill>
                  <a:srgbClr val="002060"/>
                </a:solidFill>
                <a:effectLst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628800"/>
            <a:ext cx="7992888" cy="5229200"/>
          </a:xfrm>
        </p:spPr>
      </p:pic>
      <p:pic>
        <p:nvPicPr>
          <p:cNvPr id="1026" name="Picture 2" descr="C:\Users\Татьяна\Desktop\istockphoto-182413300-1024x10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9" y="2492896"/>
            <a:ext cx="2952327" cy="101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3933056"/>
            <a:ext cx="810039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8000" b="1" spc="50" dirty="0" smtClean="0">
                <a:ln w="11430"/>
                <a:gradFill>
                  <a:gsLst>
                    <a:gs pos="25000">
                      <a:srgbClr val="A5644E">
                        <a:satMod val="155000"/>
                      </a:srgbClr>
                    </a:gs>
                    <a:gs pos="100000">
                      <a:srgbClr val="A5644E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6600" b="1" spc="50" dirty="0">
                <a:ln w="11430"/>
                <a:gradFill>
                  <a:gsLst>
                    <a:gs pos="25000">
                      <a:srgbClr val="A5644E">
                        <a:satMod val="155000"/>
                      </a:srgbClr>
                    </a:gs>
                    <a:gs pos="100000">
                      <a:srgbClr val="A5644E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</a:t>
            </a:r>
            <a:r>
              <a:rPr lang="uk-UA" sz="6600" b="1" spc="50" dirty="0" smtClean="0">
                <a:ln w="11430"/>
                <a:gradFill>
                  <a:gsLst>
                    <a:gs pos="25000">
                      <a:srgbClr val="A5644E">
                        <a:satMod val="155000"/>
                      </a:srgbClr>
                    </a:gs>
                    <a:gs pos="100000">
                      <a:srgbClr val="A5644E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езпечний</a:t>
            </a:r>
            <a:r>
              <a:rPr lang="uk-UA" sz="8000" b="1" spc="50" dirty="0" smtClean="0">
                <a:ln w="11430"/>
                <a:gradFill>
                  <a:gsLst>
                    <a:gs pos="25000">
                      <a:srgbClr val="A5644E">
                        <a:satMod val="155000"/>
                      </a:srgbClr>
                    </a:gs>
                    <a:gs pos="100000">
                      <a:srgbClr val="A5644E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Інтернет</a:t>
            </a:r>
            <a:endParaRPr lang="ru-RU" sz="8000" b="1" spc="50" dirty="0">
              <a:ln w="11430"/>
              <a:gradFill>
                <a:gsLst>
                  <a:gs pos="25000">
                    <a:srgbClr val="A5644E">
                      <a:satMod val="155000"/>
                    </a:srgbClr>
                  </a:gs>
                  <a:gs pos="100000">
                    <a:srgbClr val="A5644E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Администратор\Рабочий стол\варіант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36000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0426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uk-UA" sz="6000" b="1" dirty="0" smtClean="0">
                <a:solidFill>
                  <a:srgbClr val="002060"/>
                </a:solidFill>
              </a:rPr>
              <a:t>3. «</a:t>
            </a:r>
            <a:r>
              <a:rPr lang="ru-RU" sz="6000" b="1" dirty="0" smtClean="0">
                <a:solidFill>
                  <a:srgbClr val="002060"/>
                </a:solidFill>
              </a:rPr>
              <a:t>Я </a:t>
            </a:r>
            <a:r>
              <a:rPr lang="uk-UA" sz="6000" b="1" dirty="0" smtClean="0">
                <a:solidFill>
                  <a:srgbClr val="002060"/>
                </a:solidFill>
              </a:rPr>
              <a:t>і СОЦІАЛЬНІ МЕРЕЖІ»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Documents and Settings\Администратор\Рабочий стол\index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50636"/>
            <a:ext cx="9144000" cy="5407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sz="5400" b="1" dirty="0" smtClean="0">
                <a:solidFill>
                  <a:srgbClr val="002060"/>
                </a:solidFill>
              </a:rPr>
              <a:t/>
            </a:r>
            <a:br>
              <a:rPr lang="uk-UA" sz="5400" b="1" dirty="0" smtClean="0">
                <a:solidFill>
                  <a:srgbClr val="002060"/>
                </a:solidFill>
              </a:rPr>
            </a:br>
            <a:r>
              <a:rPr lang="uk-UA" sz="5400" b="1" dirty="0" smtClean="0">
                <a:solidFill>
                  <a:srgbClr val="002060"/>
                </a:solidFill>
              </a:rPr>
              <a:t>4. «</a:t>
            </a:r>
            <a:r>
              <a:rPr lang="uk-UA" sz="4800" b="1" u="sng" dirty="0" smtClean="0">
                <a:solidFill>
                  <a:srgbClr val="002060"/>
                </a:solidFill>
                <a:effectLst/>
              </a:rPr>
              <a:t>Гра </a:t>
            </a:r>
            <a:r>
              <a:rPr lang="uk-UA" sz="4800" b="1" u="sng" dirty="0">
                <a:solidFill>
                  <a:srgbClr val="002060"/>
                </a:solidFill>
                <a:effectLst/>
              </a:rPr>
              <a:t>«Безпечно-Небезпечно»</a:t>
            </a:r>
            <a:r>
              <a:rPr lang="ru-RU" sz="4800" dirty="0">
                <a:solidFill>
                  <a:srgbClr val="002060"/>
                </a:solidFill>
                <a:effectLst/>
              </a:rPr>
              <a:t/>
            </a:r>
            <a:br>
              <a:rPr lang="ru-RU" sz="4800" dirty="0">
                <a:solidFill>
                  <a:srgbClr val="002060"/>
                </a:solidFill>
                <a:effectLst/>
              </a:rPr>
            </a:br>
            <a:r>
              <a:rPr lang="ru-RU" sz="3200" dirty="0">
                <a:solidFill>
                  <a:srgbClr val="4E3B30"/>
                </a:solidFill>
              </a:rPr>
              <a:t/>
            </a:r>
            <a:br>
              <a:rPr lang="ru-RU" sz="3200" dirty="0">
                <a:solidFill>
                  <a:srgbClr val="4E3B30"/>
                </a:solidFill>
              </a:rPr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36049" t="49953" r="51783" b="26353"/>
          <a:stretch/>
        </p:blipFill>
        <p:spPr>
          <a:xfrm>
            <a:off x="179512" y="1268760"/>
            <a:ext cx="4223778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l="57990" t="43610" r="26710" b="26328"/>
          <a:stretch/>
        </p:blipFill>
        <p:spPr>
          <a:xfrm>
            <a:off x="4807091" y="2924944"/>
            <a:ext cx="4087191" cy="3594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0197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748464" cy="1170856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002060"/>
                </a:solidFill>
              </a:rPr>
              <a:t>5.          «Анонім»</a:t>
            </a:r>
            <a:r>
              <a:rPr lang="uk-UA" sz="6000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4525963"/>
          </a:xfrm>
        </p:spPr>
        <p:txBody>
          <a:bodyPr/>
          <a:lstStyle/>
          <a:p>
            <a:pPr algn="just">
              <a:buNone/>
            </a:pPr>
            <a:r>
              <a:rPr lang="ru-RU" sz="4400" b="1" dirty="0" err="1" smtClean="0">
                <a:solidFill>
                  <a:schemeClr val="accent6">
                    <a:lumMod val="50000"/>
                  </a:schemeClr>
                </a:solidFill>
              </a:rPr>
              <a:t>Нік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–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це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ім’я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, яке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використовують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користувачі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Інтернету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, не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називаючи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своє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справжнє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ім’я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entury" pitchFamily="18" charset="0"/>
              </a:rPr>
              <a:t>. </a:t>
            </a:r>
          </a:p>
          <a:p>
            <a:endParaRPr lang="ru-RU" dirty="0"/>
          </a:p>
        </p:txBody>
      </p:sp>
      <p:pic>
        <p:nvPicPr>
          <p:cNvPr id="3074" name="Picture 2" descr="C:\Documents and Settings\Администратор\Рабочий стол\Niknej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942580"/>
            <a:ext cx="6660232" cy="3915420"/>
          </a:xfrm>
          <a:prstGeom prst="rect">
            <a:avLst/>
          </a:prstGeom>
          <a:noFill/>
        </p:spPr>
      </p:pic>
      <p:pic>
        <p:nvPicPr>
          <p:cNvPr id="3075" name="Picture 3" descr="C:\Documents and Settings\Администратор\Рабочий стол\nickname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295" y="0"/>
            <a:ext cx="2914705" cy="15562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/>
            </a:r>
            <a:b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</a:b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Кодекс </a:t>
            </a:r>
            <a:r>
              <a:rPr lang="ru-RU" sz="4800" b="1" cap="none" dirty="0" err="1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розумного</a:t>
            </a:r>
            <a:r>
              <a:rPr lang="ru-RU" sz="4800" b="1" cap="none" dirty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 </a:t>
            </a:r>
            <a:r>
              <a:rPr lang="ru-RU" sz="4800" b="1" cap="none" dirty="0" err="1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користувача</a:t>
            </a:r>
            <a:r>
              <a:rPr lang="ru-RU" sz="4800" b="1" cap="none" dirty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 </a:t>
            </a:r>
            <a:r>
              <a:rPr lang="ru-RU" sz="4800" b="1" cap="none" dirty="0" err="1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Інтернетом</a:t>
            </a:r>
            <a:r>
              <a:rPr lang="ru-RU" sz="4800" cap="none" dirty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> </a:t>
            </a:r>
            <a:r>
              <a:rPr lang="ru-RU" cap="none" dirty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  <a:t/>
            </a:r>
            <a:br>
              <a:rPr lang="ru-RU" cap="none" dirty="0">
                <a:solidFill>
                  <a:srgbClr val="002060"/>
                </a:solidFill>
                <a:effectLst/>
                <a:latin typeface="Times New Roman"/>
                <a:ea typeface="Times New Roman"/>
                <a:cs typeface="+mn-cs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256584"/>
          </a:xfrm>
        </p:spPr>
        <p:txBody>
          <a:bodyPr>
            <a:normAutofit fontScale="92500"/>
          </a:bodyPr>
          <a:lstStyle/>
          <a:p>
            <a:pPr marL="0" indent="0">
              <a:spcAft>
                <a:spcPts val="0"/>
              </a:spcAft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5100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1</a:t>
            </a:r>
            <a:r>
              <a:rPr lang="ru-RU" sz="5100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 </a:t>
            </a:r>
            <a:r>
              <a:rPr lang="ru-RU" sz="43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Поводься</a:t>
            </a: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3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тактовно</a:t>
            </a: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, не </a:t>
            </a:r>
            <a:r>
              <a:rPr lang="ru-RU" sz="43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ображай</a:t>
            </a: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3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гідність</a:t>
            </a: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3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інших</a:t>
            </a: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3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користувачів</a:t>
            </a: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0"/>
              </a:spcAft>
            </a:pPr>
            <a:endParaRPr lang="uk-UA" sz="2100" b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buNone/>
            </a:pPr>
            <a:endParaRPr lang="ru-RU" sz="5100" b="1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51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2</a:t>
            </a:r>
            <a:r>
              <a:rPr lang="ru-RU" sz="51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 </a:t>
            </a:r>
            <a:r>
              <a:rPr lang="ru-RU" sz="51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Тримай</a:t>
            </a:r>
            <a:r>
              <a:rPr lang="ru-RU" sz="51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51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свій</a:t>
            </a:r>
            <a:r>
              <a:rPr lang="ru-RU" sz="51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пароль у </a:t>
            </a:r>
            <a:r>
              <a:rPr lang="ru-RU" sz="5100" b="1" dirty="0" err="1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таємниці</a:t>
            </a:r>
            <a:r>
              <a:rPr lang="ru-RU" sz="51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0"/>
              </a:spcAft>
            </a:pPr>
            <a:endParaRPr lang="ru-RU" sz="51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51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Picture 8" descr="http://photoholic24.com/wp-content/uploads/2012/01/9d85fc7ba2b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924944"/>
            <a:ext cx="2123728" cy="163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Documents and Settings\Администратор\Рабочий стол\secure-passwor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345832"/>
            <a:ext cx="266429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44756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Кодекс </a:t>
            </a: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розумного</a:t>
            </a: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користувача</a:t>
            </a: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b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</a:b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Інтернетом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3. Не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заходь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на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підозрілі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веб-сайти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0"/>
              </a:spcAft>
              <a:buNone/>
            </a:pPr>
            <a:endParaRPr lang="uk-UA" sz="40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buNone/>
            </a:pPr>
            <a:endParaRPr lang="ru-RU" sz="40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4.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Обговорюй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з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батьками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інформацію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, яка тебе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схвилювала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endParaRPr lang="ru-RU" dirty="0"/>
          </a:p>
        </p:txBody>
      </p:sp>
      <p:pic>
        <p:nvPicPr>
          <p:cNvPr id="5" name="Picture 2" descr="Картинки по запросу рассказать взрослы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5609" y="5013176"/>
            <a:ext cx="2148391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Documents and Settings\Администратор\Рабочий стол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204864"/>
            <a:ext cx="2880320" cy="16708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Кодекс </a:t>
            </a: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розумного</a:t>
            </a: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користувача</a:t>
            </a: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b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</a:b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Інтернетом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5.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Завжди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будь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пильним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: знай,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що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тебе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можуть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легко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обманути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0"/>
              </a:spcAft>
            </a:pPr>
            <a:endParaRPr lang="uk-UA" sz="40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40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endParaRPr lang="ru-RU" sz="4000" dirty="0"/>
          </a:p>
        </p:txBody>
      </p:sp>
      <p:pic>
        <p:nvPicPr>
          <p:cNvPr id="4" name="Picture 2" descr="Картинки по запросу Интернет общ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140968"/>
            <a:ext cx="4464496" cy="341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Кодекс </a:t>
            </a: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розумного</a:t>
            </a: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користувача</a:t>
            </a:r>
            <a: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</a:t>
            </a:r>
            <a:br>
              <a:rPr lang="ru-RU" sz="4800" b="1" cap="none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</a:br>
            <a:r>
              <a:rPr lang="ru-RU" sz="4800" b="1" cap="none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Інтернетом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6. Не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повідомляй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свої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чужі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персональні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дані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: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повне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ім’я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, адресу, номер телефону.</a:t>
            </a:r>
          </a:p>
          <a:p>
            <a:pPr>
              <a:spcAft>
                <a:spcPts val="0"/>
              </a:spcAft>
            </a:pPr>
            <a:endParaRPr lang="ru-RU" sz="40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buNone/>
            </a:pPr>
            <a:endParaRPr lang="ru-RU" sz="40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7. Знай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тривалість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роботи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за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комп’ютером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завжди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дотримуйся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її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23413" t="49471" r="57028" b="27067"/>
          <a:stretch/>
        </p:blipFill>
        <p:spPr>
          <a:xfrm>
            <a:off x="6300192" y="2492896"/>
            <a:ext cx="2557751" cy="1724865"/>
          </a:xfrm>
          <a:prstGeom prst="rect">
            <a:avLst/>
          </a:prstGeom>
        </p:spPr>
      </p:pic>
      <p:pic>
        <p:nvPicPr>
          <p:cNvPr id="5" name="Picture 1" descr="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013176"/>
            <a:ext cx="2016224" cy="1701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>
              <a:spcBef>
                <a:spcPts val="0"/>
              </a:spcBef>
            </a:pPr>
            <a:r>
              <a:rPr lang="uk-UA" b="1" cap="none" dirty="0">
                <a:solidFill>
                  <a:srgbClr val="002060"/>
                </a:solidFill>
                <a:effectLst/>
                <a:latin typeface="Calibri"/>
                <a:ea typeface="+mn-ea"/>
                <a:cs typeface="+mn-cs"/>
              </a:rPr>
              <a:t>Повторимо правила поведінки та безпеки</a:t>
            </a:r>
            <a:br>
              <a:rPr lang="uk-UA" b="1" cap="none" dirty="0">
                <a:solidFill>
                  <a:srgbClr val="002060"/>
                </a:solidFill>
                <a:effectLst/>
                <a:latin typeface="Calibri"/>
                <a:ea typeface="+mn-ea"/>
                <a:cs typeface="+mn-cs"/>
              </a:rPr>
            </a:br>
            <a:r>
              <a:rPr lang="uk-UA" b="1" cap="none" dirty="0">
                <a:solidFill>
                  <a:srgbClr val="002060"/>
                </a:solidFill>
                <a:effectLst/>
                <a:latin typeface="Calibri"/>
                <a:ea typeface="+mn-ea"/>
                <a:cs typeface="+mn-cs"/>
              </a:rPr>
              <a:t>в комп’ютерному класі</a:t>
            </a:r>
            <a:br>
              <a:rPr lang="uk-UA" b="1" cap="none" dirty="0">
                <a:solidFill>
                  <a:srgbClr val="002060"/>
                </a:solidFill>
                <a:effectLst/>
                <a:latin typeface="Calibri"/>
                <a:ea typeface="+mn-ea"/>
                <a:cs typeface="+mn-cs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2" descr="http://showte.at.ua/utschnjam/lolik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2311896" cy="244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66191"/>
            <a:ext cx="1820323" cy="2198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 descr="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4224" y="1066191"/>
            <a:ext cx="2426528" cy="2400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j029724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305368"/>
            <a:ext cx="1720087" cy="172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j028110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2057468" cy="1932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25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5012" y="3903532"/>
            <a:ext cx="1789212" cy="1767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 descr="2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9750" y="3678765"/>
            <a:ext cx="2104221" cy="20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6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0843" y="3768950"/>
            <a:ext cx="2178943" cy="2036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87958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7200"/>
            <a:ext cx="8991600" cy="883568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7.  Практична  робота </a:t>
            </a:r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b="1" dirty="0" smtClean="0">
                <a:solidFill>
                  <a:srgbClr val="002060"/>
                </a:solidFill>
              </a:rPr>
              <a:t> «Правила безпечного  користування </a:t>
            </a:r>
            <a:r>
              <a:rPr lang="uk-UA" b="1" dirty="0" smtClean="0">
                <a:solidFill>
                  <a:srgbClr val="002060"/>
                </a:solidFill>
                <a:effectLst/>
              </a:rPr>
              <a:t>Інтернетом»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4578" name="Picture 2" descr="C:\Documents and Settings\Администратор\Рабочий стол\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4572000" cy="2946974"/>
          </a:xfrm>
          <a:prstGeom prst="rect">
            <a:avLst/>
          </a:prstGeom>
          <a:noFill/>
        </p:spPr>
      </p:pic>
      <p:pic>
        <p:nvPicPr>
          <p:cNvPr id="2050" name="Picture 2" descr="C:\Documents and Settings\Администратор\Рабочий стол\unnamed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573016"/>
            <a:ext cx="4601506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68072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4.       </a:t>
            </a:r>
            <a:r>
              <a:rPr lang="uk-UA" sz="4900" b="1" dirty="0" smtClean="0">
                <a:solidFill>
                  <a:schemeClr val="accent6">
                    <a:lumMod val="50000"/>
                  </a:schemeClr>
                </a:solidFill>
              </a:rPr>
              <a:t>Позитивні  та  негативні сторони  мережі  ІНТЕРНЕТ.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Documents and Settings\Администратор\Рабочий стол\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7988"/>
            <a:ext cx="9144000" cy="5180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3" descr="C:\Documents and Settings\Администратор\Рабочий стол\c54d2118d6a3a2b06f07e9eeb240d741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921"/>
            <a:ext cx="9144000" cy="68230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12088" cy="1034752"/>
          </a:xfrm>
        </p:spPr>
        <p:txBody>
          <a:bodyPr>
            <a:normAutofit/>
          </a:bodyPr>
          <a:lstStyle/>
          <a:p>
            <a:r>
              <a:rPr lang="uk-UA" sz="4000" b="1" i="1" dirty="0" smtClean="0">
                <a:solidFill>
                  <a:srgbClr val="002060"/>
                </a:solidFill>
              </a:rPr>
              <a:t>ГРА «ВІДТВОРИ ЕМОЦІЮ СМАЙЛИКА»</a:t>
            </a: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25602" name="Picture 2" descr="C:\Documents and Settings\Администратор\Рабочий стол\6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029164" cy="4744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Documents and Settings\Администратор\Рабочий стол\e5aca9e1d90df317dedb6533580cb648_ce_2800x2800x27x3_cropped_800x80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864"/>
            <a:ext cx="9143999" cy="6941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Documents and Settings\Администратор\Рабочий стол\index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Documents and Settings\Администратор\Рабочий стол\87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80" y="0"/>
            <a:ext cx="908522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9698" name="Picture 2" descr="C:\Documents and Settings\Администратор\Рабочий стол\9щ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Documents and Settings\Администратор\Рабочий стол\е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686800" cy="838200"/>
          </a:xfrm>
        </p:spPr>
        <p:txBody>
          <a:bodyPr/>
          <a:lstStyle/>
          <a:p>
            <a:endParaRPr lang="ru-RU"/>
          </a:p>
        </p:txBody>
      </p:sp>
      <p:pic>
        <p:nvPicPr>
          <p:cNvPr id="31750" name="Picture 6" descr="C:\Documents and Settings\Администратор\Рабочий стол\щ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68" y="0"/>
            <a:ext cx="9108932" cy="69394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Documents and Settings\Администратор\Рабочий стол\е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3794" name="Picture 2" descr="C:\Documents and Settings\Администратор\Рабочий стол\см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Documents and Settings\Администратор\Рабочий стол\здпшщ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 descr="C:\Documents and Settings\Администратор\Рабочий стол\ер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65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900" b="1" dirty="0" smtClean="0">
                <a:solidFill>
                  <a:schemeClr val="accent6">
                    <a:lumMod val="50000"/>
                  </a:schemeClr>
                </a:solidFill>
              </a:rPr>
              <a:t>6.    Правила  розумного    користувача  Інтернету»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7" name="Picture 1" descr="C:\Documents and Settings\Администратор\Рабочий стол\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33513"/>
            <a:ext cx="9144000" cy="5324487"/>
          </a:xfrm>
          <a:prstGeom prst="rect">
            <a:avLst/>
          </a:prstGeom>
          <a:noFill/>
        </p:spPr>
      </p:pic>
      <p:pic>
        <p:nvPicPr>
          <p:cNvPr id="4098" name="Picture 2" descr="C:\Documents and Settings\Администратор\Рабочий стол\г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484784"/>
            <a:ext cx="2160240" cy="7425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Documents and Settings\Администратор\Рабочий стол\рп.pj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884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Администратор\Рабочий стол\г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4201879" cy="2304256"/>
          </a:xfrm>
          <a:prstGeom prst="rect">
            <a:avLst/>
          </a:prstGeom>
          <a:noFill/>
        </p:spPr>
      </p:pic>
      <p:pic>
        <p:nvPicPr>
          <p:cNvPr id="9" name="Picture 3" descr="C:\Documents and Settings\Администратор\Рабочий стол\гш.pj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3137"/>
            <a:ext cx="4139952" cy="2204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818</TotalTime>
  <Words>166</Words>
  <Application>Microsoft Office PowerPoint</Application>
  <PresentationFormat>Экран (4:3)</PresentationFormat>
  <Paragraphs>35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Трек</vt:lpstr>
      <vt:lpstr>Слайд 1</vt:lpstr>
      <vt:lpstr>1. Гра   «Вітання  без  слів»</vt:lpstr>
      <vt:lpstr>   2 . «Інтерактивна  гра  «І н т е р н е т».  </vt:lpstr>
      <vt:lpstr>Слайд 4</vt:lpstr>
      <vt:lpstr>3. «Я і СОЦІАЛЬНІ МЕРЕЖІ» </vt:lpstr>
      <vt:lpstr> 4. «Гра «Безпечно-Небезпечно»  </vt:lpstr>
      <vt:lpstr>5.          «Анонім»  </vt:lpstr>
      <vt:lpstr> Кодекс розумного користувача Інтернетом  </vt:lpstr>
      <vt:lpstr>Кодекс розумного користувача  Інтернетом</vt:lpstr>
      <vt:lpstr>Кодекс розумного користувача  Інтернетом</vt:lpstr>
      <vt:lpstr>Кодекс розумного користувача  Інтернетом</vt:lpstr>
      <vt:lpstr>Повторимо правила поведінки та безпеки в комп’ютерному класі </vt:lpstr>
      <vt:lpstr>7.  Практична  робота   «Правила безпечного  користування Інтернетом»</vt:lpstr>
      <vt:lpstr>4.       Позитивні  та  негативні сторони  мережі  ІНТЕРНЕТ. </vt:lpstr>
      <vt:lpstr>Слайд 15</vt:lpstr>
      <vt:lpstr>ГРА «ВІДТВОРИ ЕМОЦІЮ СМАЙЛИКА»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6.    Правила  розумного    користувача  Інтернету» 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58</cp:revision>
  <dcterms:modified xsi:type="dcterms:W3CDTF">2021-02-16T07:29:32Z</dcterms:modified>
</cp:coreProperties>
</file>