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dp" ContentType="image/vnd.ms-photo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5" r:id="rId4"/>
    <p:sldId id="276" r:id="rId5"/>
    <p:sldId id="277" r:id="rId6"/>
    <p:sldId id="278" r:id="rId7"/>
    <p:sldId id="280" r:id="rId8"/>
    <p:sldId id="281" r:id="rId9"/>
    <p:sldId id="282" r:id="rId10"/>
    <p:sldId id="279" r:id="rId11"/>
    <p:sldId id="269" r:id="rId12"/>
    <p:sldId id="270" r:id="rId13"/>
    <p:sldId id="271" r:id="rId14"/>
    <p:sldId id="304" r:id="rId15"/>
    <p:sldId id="272" r:id="rId16"/>
    <p:sldId id="258" r:id="rId17"/>
    <p:sldId id="259" r:id="rId18"/>
    <p:sldId id="260" r:id="rId19"/>
    <p:sldId id="261" r:id="rId20"/>
    <p:sldId id="262" r:id="rId21"/>
    <p:sldId id="263" r:id="rId22"/>
    <p:sldId id="265" r:id="rId23"/>
    <p:sldId id="283" r:id="rId24"/>
    <p:sldId id="284" r:id="rId25"/>
    <p:sldId id="285" r:id="rId26"/>
    <p:sldId id="273" r:id="rId27"/>
    <p:sldId id="305" r:id="rId28"/>
    <p:sldId id="286" r:id="rId29"/>
    <p:sldId id="274" r:id="rId30"/>
    <p:sldId id="303" r:id="rId31"/>
    <p:sldId id="301" r:id="rId3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лия Цупа" initials="ЮЦ" lastIdx="2" clrIdx="0"/>
  <p:cmAuthor id="2" name="Василь Цупа" initials="ВЦ" lastIdx="3" clrIdx="1"/>
  <p:cmAuthor id="3" name="User" initials="U" lastIdx="1" clrIdx="2"/>
  <p:cmAuthor id="4" name="Павлина Стасів" initials="ПС" lastIdx="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0797"/>
    <a:srgbClr val="D2FB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commentAuthors" Target="commentAuthors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B63CE-417D-4368-A84E-EEB1F5C2C9DE}" type="slidenum">
              <a:rPr lang="uk-UA" smtClean="0"/>
            </a:fld>
            <a:endParaRPr lang="uk-UA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7FCF2C-4942-470B-81BB-9157CFA79914}" type="datetimeFigureOut">
              <a:rPr lang="uk-UA" smtClean="0"/>
            </a:fld>
            <a:endParaRPr lang="uk-UA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9B63CE-417D-4368-A84E-EEB1F5C2C9DE}" type="slidenum">
              <a:rPr lang="uk-UA" smtClean="0"/>
            </a:fld>
            <a:endParaRPr lang="uk-UA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7015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7015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185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185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5.wdp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10.wdp"/><Relationship Id="rId1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4.png"/><Relationship Id="rId2" Type="http://schemas.microsoft.com/office/2007/relationships/media" Target="file:///D:\1%20&#1082;&#1083;&#1072;&#1089;\&#1074;&#1110;&#1076;&#1082;&#1088;&#1080;&#1090;&#1080;&#1081;%20&#1091;&#1088;&#1086;&#1082;%20&#1085;&#1091;&#1096;%201&#1082;&#1083;&#1072;&#1089;%20&#1074;&#1076;&#1086;&#1089;&#1082;&#1086;&#1085;&#1072;&#1083;&#1077;&#1085;&#1080;&#1081;\&#1074;&#1074;&#1077;&#1088;&#1093;%20&#1110;%20&#1074;&#1085;&#1080;&#1079;.mp4" TargetMode="External"/><Relationship Id="rId1" Type="http://schemas.openxmlformats.org/officeDocument/2006/relationships/video" Target="file:///D:\1%20&#1082;&#1083;&#1072;&#1089;\&#1074;&#1110;&#1076;&#1082;&#1088;&#1080;&#1090;&#1080;&#1081;%20&#1091;&#1088;&#1086;&#1082;%20&#1085;&#1091;&#1096;%201&#1082;&#1083;&#1072;&#1089;%20&#1074;&#1076;&#1086;&#1089;&#1082;&#1086;&#1085;&#1072;&#1083;&#1077;&#1085;&#1080;&#1081;\&#1074;&#1074;&#1077;&#1088;&#1093;%20&#1110;%20&#1074;&#1085;&#1080;&#1079;.mp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8.png"/><Relationship Id="rId2" Type="http://schemas.microsoft.com/office/2007/relationships/media" Target="file:///D:\1%20&#1082;&#1083;&#1072;&#1089;\&#1074;&#1110;&#1076;&#1082;&#1088;&#1080;&#1090;&#1080;&#1081;%20&#1091;&#1088;&#1086;&#1082;%20&#1085;&#1091;&#1096;%201&#1082;&#1083;&#1072;&#1089;%20&#1074;&#1076;&#1086;&#1089;&#1082;&#1086;&#1085;&#1072;&#1083;&#1077;&#1085;&#1080;&#1081;\&#1047;&#1073;&#1077;&#1088;&#1077;&#1078;&#1077;&#1084;&#1086;%20&#1087;&#1088;&#1080;&#1088;&#1086;&#1076;&#1091;%20&#1047;&#1077;&#1084;&#1083;&#1110;%20&#1088;&#1072;&#1079;&#1086;&#1084;.mp4" TargetMode="External"/><Relationship Id="rId1" Type="http://schemas.openxmlformats.org/officeDocument/2006/relationships/video" Target="file:///D:\1%20&#1082;&#1083;&#1072;&#1089;\&#1074;&#1110;&#1076;&#1082;&#1088;&#1080;&#1090;&#1080;&#1081;%20&#1091;&#1088;&#1086;&#1082;%20&#1085;&#1091;&#1096;%201&#1082;&#1083;&#1072;&#1089;%20&#1074;&#1076;&#1086;&#1089;&#1082;&#1086;&#1085;&#1072;&#1083;&#1077;&#1085;&#1080;&#1081;\&#1047;&#1073;&#1077;&#1088;&#1077;&#1078;&#1077;&#1084;&#1086;%20&#1087;&#1088;&#1080;&#1088;&#1086;&#1076;&#1091;%20&#1047;&#1077;&#1084;&#1083;&#1110;%20&#1088;&#1072;&#1079;&#1086;&#1084;.mp4" TargetMode="Externa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9.png"/><Relationship Id="rId2" Type="http://schemas.microsoft.com/office/2007/relationships/media" Target="file:///D:\1%20&#1082;&#1083;&#1072;&#1089;\&#1074;&#1110;&#1076;&#1082;&#1088;&#1080;&#1090;&#1080;&#1081;%20&#1091;&#1088;&#1086;&#1082;%20&#1085;&#1091;&#1096;%201&#1082;&#1083;&#1072;&#1089;%20&#1074;&#1076;&#1086;&#1089;&#1082;&#1086;&#1085;&#1072;&#1083;&#1077;&#1085;&#1080;&#1081;\&#1055;&#1088;&#1080;&#1075;&#1086;&#1076;&#1080;%20&#1083;&#1110;&#1089;&#1086;&#1074;&#1080;&#1093;%20&#1076;&#1088;&#1091;&#1079;&#1110;&#1074;%20&#8211;%20&#1054;&#1093;&#1086;&#1088;&#1086;&#1085;&#1072;%20&#1087;&#1088;&#1080;&#1088;&#1086;&#1076;&#1080;.mp4" TargetMode="External"/><Relationship Id="rId1" Type="http://schemas.openxmlformats.org/officeDocument/2006/relationships/video" Target="file:///D:\1%20&#1082;&#1083;&#1072;&#1089;\&#1074;&#1110;&#1076;&#1082;&#1088;&#1080;&#1090;&#1080;&#1081;%20&#1091;&#1088;&#1086;&#1082;%20&#1085;&#1091;&#1096;%201&#1082;&#1083;&#1072;&#1089;%20&#1074;&#1076;&#1086;&#1089;&#1082;&#1086;&#1085;&#1072;&#1083;&#1077;&#1085;&#1080;&#1081;\&#1055;&#1088;&#1080;&#1075;&#1086;&#1076;&#1080;%20&#1083;&#1110;&#1089;&#1086;&#1074;&#1080;&#1093;%20&#1076;&#1088;&#1091;&#1079;&#1110;&#1074;%20&#8211;%20&#1054;&#1093;&#1086;&#1088;&#1086;&#1085;&#1072;%20&#1087;&#1088;&#1080;&#1088;&#1086;&#1076;&#1080;.mp4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22" y="7502"/>
            <a:ext cx="9188307" cy="685049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79512" y="2204865"/>
            <a:ext cx="878497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8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Як поводитись</a:t>
            </a:r>
            <a:endParaRPr lang="uk-UA" sz="8000" b="1" spc="50" dirty="0" smtClean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uk-UA" sz="80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у довкіллі?</a:t>
            </a:r>
            <a:endParaRPr lang="ru-RU" sz="8000" b="1" cap="none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99992" y="4759410"/>
            <a:ext cx="46168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Підготувала вчитель</a:t>
            </a:r>
            <a:endParaRPr lang="uk-UA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очаткових класів</a:t>
            </a:r>
            <a:endParaRPr lang="uk-UA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Уманської ЗОШ І-ІІІст.№11</a:t>
            </a:r>
            <a:endParaRPr lang="uk-UA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м. М.П.Бажана</a:t>
            </a:r>
            <a:endParaRPr lang="uk-UA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Чорна Людмила Анатоліївна</a:t>
            </a:r>
            <a:endParaRPr lang="uk-UA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87824" y="704088"/>
            <a:ext cx="3456384" cy="708688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Вітання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389120"/>
          </a:xfrm>
        </p:spPr>
        <p:txBody>
          <a:bodyPr>
            <a:normAutofit lnSpcReduction="1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Привітаймо Сонечко!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Здрастуй дороге!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Привітаймо Квіточку!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Хай вона росте!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Привітаймо Дощик!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Лийся мов з відра!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Привітаймо друзів всіх!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Зичимо добра!</a:t>
            </a:r>
            <a:endParaRPr lang="ru-RU" sz="3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AutoShape 2" descr="Ранкове коло (1-Б клас) - Ужгородська спеціалізована ЗОШ I-IIIст. № 2 з  поглибленим вивченням окремих предметі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5" name="AutoShape 4" descr="Ранкове коло (1-Б клас) - Ужгородська спеціалізована ЗОШ I-IIIст. № 2 з  поглибленим вивченням окремих предметів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6" name="AutoShape 6" descr="Ранкове коло (1-Б клас) - Ужгородська спеціалізована ЗОШ I-IIIст. № 2 з  поглибленим вивченням окремих предметів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14" r="19766"/>
          <a:stretch>
            <a:fillRect/>
          </a:stretch>
        </p:blipFill>
        <p:spPr bwMode="auto">
          <a:xfrm>
            <a:off x="6228184" y="4077072"/>
            <a:ext cx="2628900" cy="258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Наталя Карпенко. Добірка дитячих віршів про веселку (райдугу) - Мала  Сторінка"/>
          <p:cNvPicPr>
            <a:picLocks noChangeAspect="1" noChangeArrowheads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601" y="1563"/>
            <a:ext cx="9172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395536" y="2204864"/>
            <a:ext cx="7776864" cy="120611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indent="0">
              <a:buNone/>
            </a:pPr>
            <a:r>
              <a:rPr lang="uk-UA" sz="72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</a:t>
            </a:r>
            <a:r>
              <a:rPr lang="uk-UA" sz="72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бажаю тобі…</a:t>
            </a:r>
            <a:endParaRPr lang="ru-RU" sz="72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 речення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Дитина дня…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935480"/>
            <a:ext cx="7632848" cy="45178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708" y="2060847"/>
            <a:ext cx="6092604" cy="4344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Щоденні новини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2067885"/>
            <a:ext cx="5751843" cy="460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 «Так чи ні»</a:t>
            </a:r>
            <a:b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36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Зіграти хочеться мені </a:t>
            </a:r>
            <a:endParaRPr lang="ru-RU" sz="36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6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Із вами, друзі, в «Так чи ні»</a:t>
            </a:r>
            <a:endParaRPr lang="ru-RU" sz="36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6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Я  вам питання задаю,</a:t>
            </a:r>
            <a:endParaRPr lang="ru-RU" sz="36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36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Готуйте відповідь свою!</a:t>
            </a:r>
            <a:endParaRPr lang="ru-RU" sz="36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8363272" cy="5847928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Любите природу, діти?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рвете багато квітів?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річки й моря читаєте?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Камінці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 ставок кидаєте?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Для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птахів маєте хатки?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стріляєте з рогатки?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здоров’я своє дбаєте?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калюжах всі гасаєте?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Дарма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 топчете травичку?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маєте шкідливі звички?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Гарно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 себе ведете?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uk-UA" sz="2800" b="1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 </a:t>
            </a:r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мене не підведете? 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Сценарій екологічної гри &amp;quot;Дивосвіт природи&amp;quot;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" y="1"/>
            <a:ext cx="915890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683568" y="1844824"/>
            <a:ext cx="7581528" cy="4824536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Йдемо в гості до природи.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Є в ній різна дивина: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небі — зорі, в ріках — води,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 полі — квіточка ясна.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 зимою є сніжинка,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Літо дощик принесе,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Є метелик і пташинка —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spc="5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І таке цікаве все!</a:t>
            </a:r>
            <a:endParaRPr lang="ru-RU" sz="2800" b="1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marL="0" indent="0">
              <a:buNone/>
            </a:pP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Заголовок 1"/>
          <p:cNvSpPr txBox="1"/>
          <p:nvPr/>
        </p:nvSpPr>
        <p:spPr>
          <a:xfrm>
            <a:off x="323528" y="548680"/>
            <a:ext cx="8515672" cy="1584176"/>
          </a:xfrm>
          <a:prstGeom prst="rect">
            <a:avLst/>
          </a:prstGeom>
        </p:spPr>
        <p:txBody>
          <a:bodyPr vert="horz" lIns="0" rIns="0" bIns="0" anchor="b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uk-UA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4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уроку.</a:t>
            </a:r>
            <a:endParaRPr lang="uk-UA" sz="4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4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 поводитись у довкіллі?</a:t>
            </a:r>
            <a:br>
              <a:rPr lang="ru-RU" sz="44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06" name="Picture 10" descr="Cartoon rainbow design elements vector Free vector in Encapsulated  PostScript eps ( .eps ) vector illustration graphi… | Школьные фрески,  Иллюстрации, Летний пейзаж"/>
          <p:cNvPicPr>
            <a:picLocks noChangeAspect="1" noChangeArrowheads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9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аголовок 1"/>
          <p:cNvSpPr txBox="1"/>
          <p:nvPr/>
        </p:nvSpPr>
        <p:spPr>
          <a:xfrm>
            <a:off x="827584" y="2326956"/>
            <a:ext cx="7848872" cy="1318068"/>
          </a:xfrm>
          <a:prstGeom prst="rect">
            <a:avLst/>
          </a:prstGeom>
        </p:spPr>
        <p:txBody>
          <a:bodyPr vert="horz" lIns="0" rIns="0" bIns="0" anchor="b">
            <a:normAutofit fontScale="77500" lnSpcReduction="2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6000" b="1" spc="50" dirty="0" smtClean="0">
                <a:ln w="11430"/>
                <a:solidFill>
                  <a:srgbClr val="41079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 всі-господарі природи,</a:t>
            </a:r>
            <a:endParaRPr lang="uk-UA" sz="6000" b="1" spc="50" dirty="0" smtClean="0">
              <a:ln w="11430"/>
              <a:solidFill>
                <a:srgbClr val="410797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6000" b="1" spc="50" dirty="0" smtClean="0">
                <a:ln w="11430"/>
                <a:solidFill>
                  <a:srgbClr val="410797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Тож збережемо її вроду.</a:t>
            </a:r>
            <a:endParaRPr lang="ru-RU" sz="6000" b="1" spc="50" dirty="0">
              <a:ln w="11430"/>
              <a:solidFill>
                <a:srgbClr val="410797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637220" y="548680"/>
            <a:ext cx="8229600" cy="1143000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Девіз: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35" y="0"/>
            <a:ext cx="916243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49"/>
            <a:ext cx="9204276" cy="6849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627"/>
            <a:ext cx="9134685" cy="6831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вверх і вниз">
            <a:hlinkClick r:id="" action="ppaction://media"/>
          </p:cNvPr>
          <p:cNvPicPr>
            <a:picLocks noGrp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0" y="635"/>
            <a:ext cx="9124315" cy="685228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83950" y="44509"/>
            <a:ext cx="8064896" cy="9220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alt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Фізкульхвилинка</a:t>
            </a:r>
            <a:endParaRPr lang="uk-UA" alt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1560" y="1494849"/>
            <a:ext cx="806489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8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Що шкодить довкіллю?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Складні випадки написання апострофа та м&amp;#39;якого знака | Тест з української  мови – «На Урок»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4010" y="4022111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oletnadezdyi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5616" y="4365104"/>
            <a:ext cx="74168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8000" b="1" dirty="0" smtClean="0">
                <a:solidFill>
                  <a:schemeClr val="bg1">
                    <a:lumMod val="95000"/>
                  </a:schemeClr>
                </a:solidFill>
              </a:rPr>
              <a:t>Забруднення повітря</a:t>
            </a:r>
            <a:endParaRPr lang="uk-UA" sz="80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zagryaznenie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216024" y="0"/>
            <a:ext cx="9144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36512" y="2967335"/>
            <a:ext cx="878497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8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2">
                    <a:lumMod val="9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Забруднення води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bg2">
                  <a:lumMod val="9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ain11174612_776d036e3547cd122e711fe8382bfc0e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701099" y="-1"/>
            <a:ext cx="9862399" cy="73894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e30ea8513ffeca86e1ad05a52a.jpg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0" y="1"/>
            <a:ext cx="9143999" cy="68713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19672" y="3717032"/>
            <a:ext cx="6696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D2FB05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Забруднення ґрунтів</a:t>
            </a:r>
            <a:endParaRPr lang="uk-UA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D2FB05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17408" y="2967335"/>
            <a:ext cx="850918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Пожежі в степах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CAP0AMZR.jpg"/>
          <p:cNvPicPr>
            <a:picLocks noChangeAspect="1"/>
          </p:cNvPicPr>
          <p:nvPr/>
        </p:nvPicPr>
        <p:blipFill>
          <a:blip r:embed="rId1" cstate="print">
            <a:lum bright="-10000" contrast="20000"/>
          </a:blip>
          <a:stretch>
            <a:fillRect/>
          </a:stretch>
        </p:blipFill>
        <p:spPr>
          <a:xfrm>
            <a:off x="0" y="-13215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66269" y="2967335"/>
            <a:ext cx="721146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Пожежі  в лісі</a:t>
            </a:r>
            <a:endParaRPr lang="ru-RU" sz="8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m4.jpg"/>
          <p:cNvPicPr>
            <a:picLocks noChangeAspect="1"/>
          </p:cNvPicPr>
          <p:nvPr/>
        </p:nvPicPr>
        <p:blipFill>
          <a:blip r:embed="rId1" cstate="print">
            <a:lum bright="-10000" contrast="20000"/>
          </a:blip>
          <a:stretch>
            <a:fillRect/>
          </a:stretch>
        </p:blipFill>
        <p:spPr>
          <a:xfrm>
            <a:off x="-180528" y="-20694"/>
            <a:ext cx="946854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1640" y="3717032"/>
            <a:ext cx="6840760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sz="80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В</a:t>
            </a:r>
            <a:r>
              <a:rPr lang="uk-UA" sz="8000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ирубування дерев</a:t>
            </a:r>
            <a:endParaRPr lang="uk-UA" sz="8000" b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2837" y="12680"/>
            <a:ext cx="5751651" cy="31085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Василь Сухомлинський </a:t>
            </a:r>
            <a:endParaRPr lang="uk-UA" sz="4400" b="1" spc="50" dirty="0" smtClean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Відломлена гілка»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Василь Сухомлинський, &amp;quot;Відломлена гілка&amp;quot; (оповідання для дітей) - Мала  Сторінка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29000"/>
            <a:ext cx="4305300" cy="32861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Забута українська школа Сухомлинського. Уявне інтерв&amp;#39;ю з легендарним  педагогом | Нова українська школ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45327"/>
            <a:ext cx="3212837" cy="22704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3730" y="620688"/>
            <a:ext cx="6604885" cy="175432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правил </a:t>
            </a:r>
            <a:endParaRPr lang="uk-UA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поведінки </a:t>
            </a:r>
            <a:r>
              <a:rPr lang="uk-UA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природі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skole.org.ua/pics/pravila-povedeniya-rebenka-v-lesu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591038"/>
            <a:ext cx="5604145" cy="415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3730" y="620688"/>
            <a:ext cx="6946662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Інсценівка</a:t>
            </a:r>
            <a:endParaRPr lang="uk-UA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Драматичні твори для дітей (п'єси, інсценівки, сценічни картини)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933" y="2299182"/>
            <a:ext cx="4364256" cy="436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3" y="-1113"/>
            <a:ext cx="9144000" cy="685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1" y="260648"/>
            <a:ext cx="8712968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400" b="1" spc="50" dirty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Збережемо природу Землі </a:t>
            </a:r>
            <a:r>
              <a:rPr lang="uk-UA" sz="44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разом!</a:t>
            </a:r>
            <a:endParaRPr lang="ru-RU" sz="4400" b="1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Збережемо природу Землі разом">
            <a:hlinkClick r:id="" action="ppaction://media"/>
          </p:cNvPr>
          <p:cNvPicPr/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13335" y="635"/>
            <a:ext cx="9157335" cy="6902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 additive="base">
                                        <p:cTn id="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8" name="Пригоди лісових друзів – Охорона природи">
            <a:hlinkClick r:id="" action="ppaction://media"/>
          </p:cNvPr>
          <p:cNvPicPr>
            <a:picLocks noGrp="1"/>
          </p:cNvPicPr>
          <p:nvPr>
            <p:ph idx="1"/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-635" y="-19685"/>
            <a:ext cx="9145270" cy="687832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3568" y="620688"/>
            <a:ext cx="7632848" cy="230695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Мультфільм </a:t>
            </a:r>
            <a:endParaRPr lang="uk-UA" sz="4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4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Пригоди лісових друзів. Охорона природи»</a:t>
            </a:r>
            <a:endParaRPr lang="ru-RU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" y="0"/>
            <a:ext cx="914093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686801" y="332656"/>
            <a:ext cx="32303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рефлексія</a:t>
            </a:r>
            <a:endParaRPr lang="ru-RU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196752"/>
            <a:ext cx="5100104" cy="18704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997544"/>
            <a:ext cx="5298087" cy="194282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02" y="4863667"/>
            <a:ext cx="4966283" cy="1821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705" y="2708910"/>
            <a:ext cx="8764905" cy="10147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uk-UA" sz="6000" b="1" spc="5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uk-UA" sz="6000" b="1" spc="5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1328</Words>
  <Application>WPS Presentation</Application>
  <PresentationFormat>Экран (4:3)</PresentationFormat>
  <Paragraphs>103</Paragraphs>
  <Slides>30</Slides>
  <Notes>0</Notes>
  <HiddenSlides>0</HiddenSlides>
  <MMClips>2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1" baseType="lpstr">
      <vt:lpstr>Arial</vt:lpstr>
      <vt:lpstr>SimSun</vt:lpstr>
      <vt:lpstr>Wingdings</vt:lpstr>
      <vt:lpstr>Wingdings 2</vt:lpstr>
      <vt:lpstr>Wingdings</vt:lpstr>
      <vt:lpstr>Times New Roman</vt:lpstr>
      <vt:lpstr>Constantia</vt:lpstr>
      <vt:lpstr>Microsoft YaHei</vt:lpstr>
      <vt:lpstr>Arial Unicode MS</vt:lpstr>
      <vt:lpstr>Calibri</vt:lpstr>
      <vt:lpstr>Поток</vt:lpstr>
      <vt:lpstr>PowerPoint 演示文稿</vt:lpstr>
      <vt:lpstr>Вітання</vt:lpstr>
      <vt:lpstr>Продовж речення</vt:lpstr>
      <vt:lpstr>Дитина дня…</vt:lpstr>
      <vt:lpstr>Щоденні новини</vt:lpstr>
      <vt:lpstr>Гра «Так чи ні» </vt:lpstr>
      <vt:lpstr>PowerPoint 演示文稿</vt:lpstr>
      <vt:lpstr>PowerPoint 演示文稿</vt:lpstr>
      <vt:lpstr>Девіз: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Як впливають на живу природу: </dc:title>
  <dc:creator>Irjkf</dc:creator>
  <cp:lastModifiedBy>Lydmila</cp:lastModifiedBy>
  <cp:revision>47</cp:revision>
  <dcterms:created xsi:type="dcterms:W3CDTF">2014-02-15T20:55:00Z</dcterms:created>
  <dcterms:modified xsi:type="dcterms:W3CDTF">2022-01-21T11:10:32Z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502841</vt:lpwstr>
  </property>
  <property fmtid="{D5CDD505-2E9C-101B-9397-08002B2CF9AE}" pid="3" name="NXPowerLiteVersion">
    <vt:lpwstr>D4.1.4</vt:lpwstr>
  </property>
  <property fmtid="{D5CDD505-2E9C-101B-9397-08002B2CF9AE}" pid="4" name="ICV">
    <vt:lpwstr>887DAE304F214BDCA2B35971C5CC6A37</vt:lpwstr>
  </property>
  <property fmtid="{D5CDD505-2E9C-101B-9397-08002B2CF9AE}" pid="5" name="KSOProductBuildVer">
    <vt:lpwstr>1049-11.2.0.10443</vt:lpwstr>
  </property>
</Properties>
</file>