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8"/>
  </p:notesMasterIdLst>
  <p:sldIdLst>
    <p:sldId id="258" r:id="rId2"/>
    <p:sldId id="257" r:id="rId3"/>
    <p:sldId id="256" r:id="rId4"/>
    <p:sldId id="259" r:id="rId5"/>
    <p:sldId id="260" r:id="rId6"/>
    <p:sldId id="262" r:id="rId7"/>
    <p:sldId id="264" r:id="rId8"/>
    <p:sldId id="263" r:id="rId9"/>
    <p:sldId id="266" r:id="rId10"/>
    <p:sldId id="267" r:id="rId11"/>
    <p:sldId id="269" r:id="rId12"/>
    <p:sldId id="268" r:id="rId13"/>
    <p:sldId id="270" r:id="rId14"/>
    <p:sldId id="272" r:id="rId15"/>
    <p:sldId id="271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0080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3" d="100"/>
          <a:sy n="63" d="100"/>
        </p:scale>
        <p:origin x="-1277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24DF11-9DC0-4CA0-AC25-3B290CC91005}" type="datetimeFigureOut">
              <a:rPr lang="uk-UA" smtClean="0"/>
              <a:t>28.01.2022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EABB33-F3A4-4987-AA81-8F2B67EB651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0640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EABB33-F3A4-4987-AA81-8F2B67EB651F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551159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EABB33-F3A4-4987-AA81-8F2B67EB651F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37232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943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889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369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81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553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7977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0850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7989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0905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777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8586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1215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C00000"/>
                </a:solidFill>
              </a:rPr>
              <a:t>Тема дня. Як поводитись у театрі?</a:t>
            </a:r>
            <a:endParaRPr lang="uk-UA" dirty="0">
              <a:solidFill>
                <a:srgbClr val="C00000"/>
              </a:solidFill>
            </a:endParaRPr>
          </a:p>
        </p:txBody>
      </p:sp>
      <p:pic>
        <p:nvPicPr>
          <p:cNvPr id="4" name="Объект 3" descr="C:\Users\Desantnik\Desktop\Kartinki_dlya_detey_pro_teatr_6_10044409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5536" y="1484784"/>
            <a:ext cx="7808912" cy="4910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2149087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51" y="476672"/>
            <a:ext cx="2823378" cy="26642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26"/>
          <a:stretch/>
        </p:blipFill>
        <p:spPr bwMode="auto">
          <a:xfrm>
            <a:off x="2800227" y="470992"/>
            <a:ext cx="3213724" cy="266997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4"/>
          <a:stretch/>
        </p:blipFill>
        <p:spPr bwMode="auto">
          <a:xfrm>
            <a:off x="6013951" y="476672"/>
            <a:ext cx="3022545" cy="26642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5" y="3461066"/>
            <a:ext cx="3080764" cy="245709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888" y="3461066"/>
            <a:ext cx="2895063" cy="245709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948" y="3468414"/>
            <a:ext cx="3079041" cy="245709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5033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Admin\Pictures\Фіксики - Всі серії підряд (Збірник 10).mp4_snapshot_09.11_[2020.02.01_18.19.27]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2807"/>
            <a:ext cx="2448272" cy="195718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Рисунок 4" descr="C:\Users\Admin\Pictures\опера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88" y="2416722"/>
            <a:ext cx="2448272" cy="194992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C:\Users\Admin\Pictures\балетний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88" y="4527949"/>
            <a:ext cx="2436455" cy="204331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Рисунок 6" descr="C:\Users\Admin\Pictures\ляльковий театр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608" y="375309"/>
            <a:ext cx="2393737" cy="190035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Рисунок 7" descr="C:\Users\Admin\Pictures\театр тварин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608" y="2474677"/>
            <a:ext cx="2445004" cy="194965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" name="Рисунок 8" descr="C:\Users\Admin\Pictures\театр тіней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686" y="4571216"/>
            <a:ext cx="2352659" cy="204331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0" name="Прямоугольник 9"/>
          <p:cNvSpPr/>
          <p:nvPr/>
        </p:nvSpPr>
        <p:spPr>
          <a:xfrm>
            <a:off x="2702719" y="2912409"/>
            <a:ext cx="179087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 smtClean="0"/>
              <a:t>Оперний</a:t>
            </a:r>
          </a:p>
          <a:p>
            <a:pPr algn="ctr"/>
            <a:r>
              <a:rPr lang="uk-UA" sz="3200" b="1" dirty="0" smtClean="0"/>
              <a:t> </a:t>
            </a:r>
            <a:r>
              <a:rPr lang="uk-UA" sz="3200" b="1" dirty="0"/>
              <a:t>театр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435404" y="874347"/>
            <a:ext cx="242284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b="1" dirty="0" smtClean="0"/>
              <a:t>Драматичний </a:t>
            </a:r>
          </a:p>
          <a:p>
            <a:pPr algn="ctr"/>
            <a:r>
              <a:rPr lang="uk-UA" sz="2800" b="1" dirty="0" smtClean="0"/>
              <a:t>театр</a:t>
            </a:r>
            <a:endParaRPr lang="uk-UA" sz="28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7139612" y="5054265"/>
            <a:ext cx="119936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 smtClean="0"/>
              <a:t>Театр</a:t>
            </a:r>
          </a:p>
          <a:p>
            <a:pPr algn="ctr"/>
            <a:r>
              <a:rPr lang="uk-UA" sz="3200" b="1" dirty="0" smtClean="0"/>
              <a:t> </a:t>
            </a:r>
            <a:r>
              <a:rPr lang="uk-UA" sz="3200" b="1" dirty="0"/>
              <a:t>тіней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5046" y="5038158"/>
            <a:ext cx="138108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 smtClean="0"/>
              <a:t>Театр</a:t>
            </a:r>
          </a:p>
          <a:p>
            <a:pPr algn="ctr"/>
            <a:r>
              <a:rPr lang="uk-UA" sz="3200" b="1" dirty="0" smtClean="0"/>
              <a:t>балету</a:t>
            </a:r>
            <a:endParaRPr lang="uk-UA" sz="32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964529" y="876131"/>
            <a:ext cx="214776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 smtClean="0"/>
              <a:t>Ляльковий</a:t>
            </a:r>
          </a:p>
          <a:p>
            <a:pPr algn="ctr"/>
            <a:r>
              <a:rPr lang="uk-UA" sz="3200" b="1" dirty="0" smtClean="0"/>
              <a:t> </a:t>
            </a:r>
            <a:r>
              <a:rPr lang="uk-UA" sz="3200" b="1" dirty="0"/>
              <a:t>театр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073751" y="2912409"/>
            <a:ext cx="160973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 smtClean="0"/>
              <a:t>Театр</a:t>
            </a:r>
          </a:p>
          <a:p>
            <a:pPr algn="ctr"/>
            <a:r>
              <a:rPr lang="uk-UA" sz="3200" b="1" dirty="0" smtClean="0"/>
              <a:t> </a:t>
            </a:r>
            <a:r>
              <a:rPr lang="uk-UA" sz="3200" b="1" dirty="0"/>
              <a:t>тварин </a:t>
            </a:r>
          </a:p>
        </p:txBody>
      </p:sp>
    </p:spTree>
    <p:extLst>
      <p:ext uri="{BB962C8B-B14F-4D97-AF65-F5344CB8AC3E}">
        <p14:creationId xmlns:p14="http://schemas.microsoft.com/office/powerpoint/2010/main" val="2634965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C00000"/>
                </a:solidFill>
              </a:rPr>
              <a:t>Знайти </a:t>
            </a:r>
            <a:r>
              <a:rPr lang="uk-UA" b="1" dirty="0" smtClean="0">
                <a:solidFill>
                  <a:srgbClr val="C00000"/>
                </a:solidFill>
              </a:rPr>
              <a:t>зайві слова, які </a:t>
            </a:r>
            <a:r>
              <a:rPr lang="uk-UA" b="1" dirty="0">
                <a:solidFill>
                  <a:srgbClr val="C00000"/>
                </a:solidFill>
              </a:rPr>
              <a:t>не відноситься до театру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4704" y="1351309"/>
            <a:ext cx="8579296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k-UA" sz="40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uk-UA" sz="4000" b="1" dirty="0" smtClean="0">
                <a:solidFill>
                  <a:srgbClr val="3333CC"/>
                </a:solidFill>
              </a:rPr>
              <a:t>Сцена,</a:t>
            </a:r>
            <a:r>
              <a:rPr lang="uk-UA" sz="4000" b="1" dirty="0" smtClean="0">
                <a:solidFill>
                  <a:srgbClr val="008000"/>
                </a:solidFill>
              </a:rPr>
              <a:t>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sz="4000" b="1" dirty="0" smtClean="0"/>
              <a:t>          </a:t>
            </a:r>
            <a:r>
              <a:rPr lang="uk-UA" sz="4000" b="1" dirty="0" smtClean="0">
                <a:solidFill>
                  <a:srgbClr val="3333CC"/>
                </a:solidFill>
              </a:rPr>
              <a:t>режисер</a:t>
            </a:r>
            <a:r>
              <a:rPr lang="uk-UA" sz="4000" b="1" dirty="0">
                <a:solidFill>
                  <a:srgbClr val="3333CC"/>
                </a:solidFill>
              </a:rPr>
              <a:t>, </a:t>
            </a:r>
            <a:endParaRPr lang="uk-UA" sz="4000" b="1" dirty="0" smtClean="0">
              <a:solidFill>
                <a:srgbClr val="3333CC"/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uk-UA" sz="40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uk-UA" sz="4000" b="1" dirty="0" smtClean="0"/>
              <a:t>                   </a:t>
            </a:r>
            <a:endParaRPr lang="uk-UA" sz="4000" b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091419" y="1988840"/>
            <a:ext cx="2736304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3333CC"/>
                </a:solidFill>
              </a:rPr>
              <a:t>світлофор</a:t>
            </a:r>
            <a:r>
              <a:rPr lang="uk-UA" sz="4000" b="1" dirty="0">
                <a:solidFill>
                  <a:srgbClr val="3333CC"/>
                </a:solidFill>
              </a:rPr>
              <a:t>,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23928" y="2708920"/>
            <a:ext cx="2736304" cy="5040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rgbClr val="3333CC"/>
                </a:solidFill>
              </a:rPr>
              <a:t>тролейбус</a:t>
            </a:r>
            <a:r>
              <a:rPr lang="uk-UA" sz="4000" b="1" dirty="0" smtClean="0">
                <a:solidFill>
                  <a:srgbClr val="3333CC"/>
                </a:solidFill>
              </a:rPr>
              <a:t>,</a:t>
            </a:r>
            <a:endParaRPr lang="uk-UA" sz="4000" b="1" dirty="0">
              <a:solidFill>
                <a:srgbClr val="3333CC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084942" y="3357295"/>
            <a:ext cx="5011676" cy="57606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4000" b="1" dirty="0" smtClean="0">
              <a:solidFill>
                <a:srgbClr val="3333CC"/>
              </a:solidFill>
            </a:endParaRPr>
          </a:p>
          <a:p>
            <a:pPr algn="ctr"/>
            <a:r>
              <a:rPr lang="uk-UA" sz="4000" b="1" dirty="0" smtClean="0">
                <a:solidFill>
                  <a:srgbClr val="3333CC"/>
                </a:solidFill>
              </a:rPr>
              <a:t>гример</a:t>
            </a:r>
            <a:r>
              <a:rPr lang="uk-UA" sz="4000" b="1" dirty="0">
                <a:solidFill>
                  <a:srgbClr val="3333CC"/>
                </a:solidFill>
              </a:rPr>
              <a:t>,  костюмер,</a:t>
            </a:r>
          </a:p>
          <a:p>
            <a:pPr algn="ctr"/>
            <a:endParaRPr lang="uk-UA" sz="40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51128" y="1988840"/>
            <a:ext cx="3816424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rgbClr val="3333CC"/>
                </a:solidFill>
              </a:rPr>
              <a:t>глядачі,</a:t>
            </a:r>
            <a:r>
              <a:rPr lang="uk-UA" sz="4000" b="1" dirty="0">
                <a:solidFill>
                  <a:schemeClr val="tx1"/>
                </a:solidFill>
              </a:rPr>
              <a:t> </a:t>
            </a:r>
            <a:r>
              <a:rPr lang="uk-UA" sz="4000" b="1" dirty="0">
                <a:solidFill>
                  <a:srgbClr val="3333CC"/>
                </a:solidFill>
              </a:rPr>
              <a:t>актори</a:t>
            </a:r>
            <a:r>
              <a:rPr lang="uk-UA" sz="4000" b="1" dirty="0">
                <a:solidFill>
                  <a:schemeClr val="tx1"/>
                </a:solidFill>
              </a:rPr>
              <a:t>,</a:t>
            </a:r>
            <a:endParaRPr lang="uk-UA" sz="4000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411760" y="4149080"/>
            <a:ext cx="3960440" cy="5040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rgbClr val="3333CC"/>
                </a:solidFill>
              </a:rPr>
              <a:t>гардеробник</a:t>
            </a:r>
            <a:endParaRPr lang="uk-UA" sz="4000" dirty="0">
              <a:solidFill>
                <a:srgbClr val="33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097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42276E-7 L -0.27257 -3.42276E-7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2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xit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9963E-6 L 0.19896 -0.09968 " pathEditMode="relative" rAng="0" ptsTypes="AA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48" y="-4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09898E-6 L 0.00191 -0.09436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4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9341" y="188640"/>
            <a:ext cx="8229600" cy="940966"/>
          </a:xfrm>
        </p:spPr>
        <p:txBody>
          <a:bodyPr/>
          <a:lstStyle/>
          <a:p>
            <a:r>
              <a:rPr lang="uk-UA" dirty="0" smtClean="0"/>
              <a:t>Назвати приміщення театру</a:t>
            </a:r>
            <a:endParaRPr lang="uk-UA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830402"/>
            <a:ext cx="4032448" cy="237069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2" r="2928" b="7058"/>
          <a:stretch/>
        </p:blipFill>
        <p:spPr bwMode="auto">
          <a:xfrm>
            <a:off x="4499992" y="980728"/>
            <a:ext cx="3559476" cy="223401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785" y="3798140"/>
            <a:ext cx="3631484" cy="237069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Скругленный прямоугольник 8"/>
          <p:cNvSpPr/>
          <p:nvPr/>
        </p:nvSpPr>
        <p:spPr>
          <a:xfrm>
            <a:off x="1856899" y="3294812"/>
            <a:ext cx="410845" cy="415925"/>
          </a:xfrm>
          <a:prstGeom prst="roundRect">
            <a:avLst>
              <a:gd name="adj" fmla="val 0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1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62321" y="6201100"/>
            <a:ext cx="410845" cy="415925"/>
          </a:xfrm>
          <a:prstGeom prst="roundRect">
            <a:avLst>
              <a:gd name="adj" fmla="val 0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 smtClean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3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417527" y="6182051"/>
            <a:ext cx="410845" cy="415925"/>
          </a:xfrm>
          <a:prstGeom prst="roundRect">
            <a:avLst>
              <a:gd name="adj" fmla="val 0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 smtClean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4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212105" y="3299072"/>
            <a:ext cx="410845" cy="415925"/>
          </a:xfrm>
          <a:prstGeom prst="roundRect">
            <a:avLst>
              <a:gd name="adj" fmla="val 0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 smtClean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2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3" name="Picture 2" descr="Буфет Большого театра. Ассортимент и цены | КультПрогулка | Яндекс Дзен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35" t="37818" r="13507"/>
          <a:stretch/>
        </p:blipFill>
        <p:spPr bwMode="auto">
          <a:xfrm>
            <a:off x="521477" y="951812"/>
            <a:ext cx="3240360" cy="229184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551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9341" y="188640"/>
            <a:ext cx="8229600" cy="940966"/>
          </a:xfrm>
        </p:spPr>
        <p:txBody>
          <a:bodyPr/>
          <a:lstStyle/>
          <a:p>
            <a:r>
              <a:rPr lang="uk-UA" dirty="0" smtClean="0"/>
              <a:t>Назвати приміщення театру</a:t>
            </a:r>
            <a:endParaRPr lang="uk-UA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830402"/>
            <a:ext cx="4032448" cy="237069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2" r="2928" b="7058"/>
          <a:stretch/>
        </p:blipFill>
        <p:spPr bwMode="auto">
          <a:xfrm>
            <a:off x="4499992" y="980728"/>
            <a:ext cx="3559476" cy="223401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785" y="3798140"/>
            <a:ext cx="3631484" cy="237069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Скругленный прямоугольник 8"/>
          <p:cNvSpPr/>
          <p:nvPr/>
        </p:nvSpPr>
        <p:spPr>
          <a:xfrm>
            <a:off x="287525" y="3294812"/>
            <a:ext cx="4032448" cy="415925"/>
          </a:xfrm>
          <a:prstGeom prst="roundRect">
            <a:avLst>
              <a:gd name="adj" fmla="val 0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 smtClean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Буфет у театрі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39553" y="6201100"/>
            <a:ext cx="3528392" cy="415925"/>
          </a:xfrm>
          <a:prstGeom prst="roundRect">
            <a:avLst>
              <a:gd name="adj" fmla="val 0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 smtClean="0">
                <a:solidFill>
                  <a:srgbClr val="984806"/>
                </a:solidFill>
                <a:latin typeface="Calibri"/>
                <a:ea typeface="Calibri"/>
                <a:cs typeface="Times New Roman"/>
              </a:rPr>
              <a:t>Сцена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01785" y="6182051"/>
            <a:ext cx="3858647" cy="415925"/>
          </a:xfrm>
          <a:prstGeom prst="roundRect">
            <a:avLst>
              <a:gd name="adj" fmla="val 0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 smtClean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Глядацька зала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01785" y="3299072"/>
            <a:ext cx="3858647" cy="415925"/>
          </a:xfrm>
          <a:prstGeom prst="roundRect">
            <a:avLst>
              <a:gd name="adj" fmla="val 0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/>
                <a:ea typeface="Calibri"/>
                <a:cs typeface="Times New Roman"/>
              </a:rPr>
              <a:t>Гардеробна </a:t>
            </a:r>
            <a:endParaRPr lang="uk-UA" sz="4000" b="1" dirty="0">
              <a:solidFill>
                <a:schemeClr val="accent6">
                  <a:lumMod val="50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3" name="Picture 2" descr="Буфет Большого театра. Ассортимент и цены | КультПрогулка | Яндекс Дзен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35" t="37818" r="13507"/>
          <a:stretch/>
        </p:blipFill>
        <p:spPr bwMode="auto">
          <a:xfrm>
            <a:off x="521477" y="951812"/>
            <a:ext cx="3240360" cy="229184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05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8922" y="125760"/>
            <a:ext cx="8229600" cy="1143000"/>
          </a:xfrm>
        </p:spPr>
        <p:txBody>
          <a:bodyPr>
            <a:normAutofit fontScale="90000"/>
          </a:bodyPr>
          <a:lstStyle/>
          <a:p>
            <a:pPr>
              <a:lnSpc>
                <a:spcPct val="85000"/>
              </a:lnSpc>
            </a:pPr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</a:rPr>
              <a:t>Назвати у кого найбільш вдалий  одяг для відвідування театру</a:t>
            </a:r>
            <a:endParaRPr lang="uk-UA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Малюнок 99" descr="https://nuschool.com.ua/textbook/world/1klas_22/1klas_22.files/image12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0" y="1484784"/>
            <a:ext cx="9036496" cy="537321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4636974" y="1628800"/>
            <a:ext cx="735948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1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55576" y="4356141"/>
            <a:ext cx="735948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 smtClean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5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36974" y="4941168"/>
            <a:ext cx="735948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 smtClean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4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373348" y="6141704"/>
            <a:ext cx="735948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 smtClean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3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308304" y="2187517"/>
            <a:ext cx="735948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>
                <a:solidFill>
                  <a:srgbClr val="984806"/>
                </a:solidFill>
                <a:latin typeface="Calibri"/>
                <a:ea typeface="Calibri"/>
                <a:cs typeface="Times New Roman"/>
              </a:rPr>
              <a:t>2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0212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</a:rPr>
              <a:t>Визначити, які предмети не варто брати з собою до театру й чому </a:t>
            </a:r>
            <a:endParaRPr lang="uk-UA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Малюнок 98" descr="https://nuschool.com.ua/textbook/world/1klas_22/1klas_22.files/image125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039" y="2235032"/>
            <a:ext cx="9123507" cy="265750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Скругленный прямоугольник 5"/>
          <p:cNvSpPr/>
          <p:nvPr/>
        </p:nvSpPr>
        <p:spPr>
          <a:xfrm>
            <a:off x="8408052" y="2640827"/>
            <a:ext cx="735948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 smtClean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6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44863" y="3501008"/>
            <a:ext cx="735948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 smtClean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5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67944" y="2508176"/>
            <a:ext cx="735948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 smtClean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3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052651" y="3789040"/>
            <a:ext cx="735948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 smtClean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4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9125" y="2917420"/>
            <a:ext cx="735948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1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123728" y="2498554"/>
            <a:ext cx="735948" cy="576064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 smtClean="0">
                <a:solidFill>
                  <a:srgbClr val="984806"/>
                </a:solidFill>
                <a:effectLst/>
                <a:latin typeface="Calibri"/>
                <a:ea typeface="Calibri"/>
                <a:cs typeface="Times New Roman"/>
              </a:rPr>
              <a:t>2</a:t>
            </a:r>
            <a:endParaRPr lang="uk-UA" sz="4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0831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192" y="188640"/>
            <a:ext cx="8507288" cy="1143000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chemeClr val="accent6">
                    <a:lumMod val="50000"/>
                  </a:schemeClr>
                </a:solidFill>
              </a:rPr>
              <a:t>Розказати за малюнком, якого правила слід дотримуватись у театрі й продемонструвати</a:t>
            </a:r>
            <a:br>
              <a:rPr lang="uk-UA" sz="32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uk-UA" sz="3200" b="1" dirty="0" smtClean="0">
                <a:solidFill>
                  <a:schemeClr val="accent6">
                    <a:lumMod val="50000"/>
                  </a:schemeClr>
                </a:solidFill>
              </a:rPr>
              <a:t>(Група 1)</a:t>
            </a:r>
            <a:endParaRPr lang="uk-UA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6"/>
          <a:stretch/>
        </p:blipFill>
        <p:spPr bwMode="auto">
          <a:xfrm>
            <a:off x="539552" y="1556792"/>
            <a:ext cx="7776864" cy="5041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036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9036496" cy="1143000"/>
          </a:xfrm>
        </p:spPr>
        <p:txBody>
          <a:bodyPr>
            <a:noAutofit/>
          </a:bodyPr>
          <a:lstStyle/>
          <a:p>
            <a:r>
              <a:rPr lang="uk-UA" sz="2900" b="1" dirty="0" smtClean="0">
                <a:solidFill>
                  <a:schemeClr val="accent6">
                    <a:lumMod val="50000"/>
                  </a:schemeClr>
                </a:solidFill>
              </a:rPr>
              <a:t>Розказати за малюнком, якого правила слід дотримуватись у театрі й продемонструвати</a:t>
            </a:r>
            <a:br>
              <a:rPr lang="uk-UA" sz="29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uk-UA" sz="2900" b="1" dirty="0" smtClean="0">
                <a:solidFill>
                  <a:schemeClr val="accent6">
                    <a:lumMod val="50000"/>
                  </a:schemeClr>
                </a:solidFill>
              </a:rPr>
              <a:t>(Група </a:t>
            </a:r>
            <a:r>
              <a:rPr lang="ru-RU" sz="2900" b="1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ru-RU" sz="2900" dirty="0" smtClean="0"/>
              <a:t>)</a:t>
            </a:r>
            <a:endParaRPr lang="uk-UA" sz="29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72816"/>
            <a:ext cx="7776864" cy="5009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1735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712968" cy="1143000"/>
          </a:xfrm>
        </p:spPr>
        <p:txBody>
          <a:bodyPr>
            <a:noAutofit/>
          </a:bodyPr>
          <a:lstStyle/>
          <a:p>
            <a:r>
              <a:rPr lang="uk-UA" sz="3000" b="1" dirty="0" smtClean="0">
                <a:solidFill>
                  <a:schemeClr val="accent6">
                    <a:lumMod val="50000"/>
                  </a:schemeClr>
                </a:solidFill>
              </a:rPr>
              <a:t>Розказати за малюнком, якого правила слід дотримуватись у театрі й продемонструвати</a:t>
            </a:r>
            <a:br>
              <a:rPr lang="uk-UA" sz="3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uk-UA" sz="3000" b="1" dirty="0" smtClean="0">
                <a:solidFill>
                  <a:schemeClr val="accent6">
                    <a:lumMod val="50000"/>
                  </a:schemeClr>
                </a:solidFill>
              </a:rPr>
              <a:t>(Група 3)</a:t>
            </a:r>
            <a:endParaRPr lang="uk-UA" sz="3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9" t="3436" r="2224" b="3319"/>
          <a:stretch/>
        </p:blipFill>
        <p:spPr bwMode="auto">
          <a:xfrm>
            <a:off x="685272" y="1686379"/>
            <a:ext cx="7788931" cy="496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77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143000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chemeClr val="accent6">
                    <a:lumMod val="50000"/>
                  </a:schemeClr>
                </a:solidFill>
              </a:rPr>
              <a:t>Розказати за малюнком, якого правила слід дотримуватись у театрі й продемонструвати </a:t>
            </a:r>
            <a:br>
              <a:rPr lang="uk-UA" sz="32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uk-UA" sz="3200" b="1" dirty="0" smtClean="0">
                <a:solidFill>
                  <a:schemeClr val="accent6">
                    <a:lumMod val="50000"/>
                  </a:schemeClr>
                </a:solidFill>
              </a:rPr>
              <a:t>(Група 4)</a:t>
            </a:r>
            <a:endParaRPr lang="uk-UA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34354"/>
            <a:ext cx="8136904" cy="5193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197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Назвати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, яке правило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порушили 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глядачі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та</a:t>
            </a:r>
            <a:b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як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вони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мали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б 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діяти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(Група1)</a:t>
            </a:r>
            <a:endParaRPr lang="uk-UA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1630920"/>
            <a:ext cx="7632848" cy="5227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494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Назвати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яке правило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порушили 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глядачі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та</a:t>
            </a:r>
            <a:b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як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вони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мали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б 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діяти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Група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2)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3"/>
            <a:ext cx="8064896" cy="5100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585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Назвати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яке правило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порушили 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глядачі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та</a:t>
            </a:r>
            <a:b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як вони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мали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б 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діяти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Група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3)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7790505" cy="4947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687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Назвати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яке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правило порушили 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глядачі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та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як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вони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мали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б 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діяти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Група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4)</a:t>
            </a:r>
            <a:endParaRPr lang="uk-UA" sz="3200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 cstate="print"/>
          <a:srcRect l="14049" t="2976" r="30198" b="45238"/>
          <a:stretch>
            <a:fillRect/>
          </a:stretch>
        </p:blipFill>
        <p:spPr bwMode="auto">
          <a:xfrm>
            <a:off x="539552" y="1412776"/>
            <a:ext cx="7848872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524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555</TotalTime>
  <Words>180</Words>
  <Application>Microsoft Office PowerPoint</Application>
  <PresentationFormat>Экран (4:3)</PresentationFormat>
  <Paragraphs>58</Paragraphs>
  <Slides>16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Тема дня. Як поводитись у театрі?</vt:lpstr>
      <vt:lpstr>Презентация PowerPoint</vt:lpstr>
      <vt:lpstr>Презентация PowerPoint</vt:lpstr>
      <vt:lpstr>Знайти зайві слова, які не відноситься до театру</vt:lpstr>
      <vt:lpstr>Назвати приміщення театру</vt:lpstr>
      <vt:lpstr>Назвати приміщення театру</vt:lpstr>
      <vt:lpstr>Назвати у кого найбільш вдалий  одяг для відвідування театру</vt:lpstr>
      <vt:lpstr>Визначити, які предмети не варто брати з собою до театру й чому </vt:lpstr>
      <vt:lpstr>Розказати за малюнком, якого правила слід дотримуватись у театрі й продемонструвати (Група 1)</vt:lpstr>
      <vt:lpstr>Розказати за малюнком, якого правила слід дотримуватись у театрі й продемонструвати (Група 2)</vt:lpstr>
      <vt:lpstr>Розказати за малюнком, якого правила слід дотримуватись у театрі й продемонструвати (Група 3)</vt:lpstr>
      <vt:lpstr>Розказати за малюнком, якого правила слід дотримуватись у театрі й продемонструвати  (Група 4)</vt:lpstr>
      <vt:lpstr>Назвати, яке правило порушили глядачі та  як вони мали б діяти (Група1)</vt:lpstr>
      <vt:lpstr>Назвати, яке правило порушили глядачі та  як вони мали б діяти (Група 2)</vt:lpstr>
      <vt:lpstr>Назвати, яке правило порушили глядачі та  як вони мали б діяти (Група 3)</vt:lpstr>
      <vt:lpstr>Назвати, яке правило порушили глядачі та  як вони мали б діяти (Група 4)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50</cp:revision>
  <dcterms:created xsi:type="dcterms:W3CDTF">2020-05-14T05:51:30Z</dcterms:created>
  <dcterms:modified xsi:type="dcterms:W3CDTF">2022-01-28T10:57:57Z</dcterms:modified>
</cp:coreProperties>
</file>