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50" r:id="rId1"/>
  </p:sldMasterIdLst>
  <p:sldIdLst>
    <p:sldId id="256" r:id="rId2"/>
    <p:sldId id="257" r:id="rId3"/>
    <p:sldId id="258" r:id="rId4"/>
    <p:sldId id="263" r:id="rId5"/>
    <p:sldId id="259" r:id="rId6"/>
    <p:sldId id="260" r:id="rId7"/>
    <p:sldId id="261" r:id="rId8"/>
    <p:sldId id="262" r:id="rId9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83" d="100"/>
          <a:sy n="83" d="100"/>
        </p:scale>
        <p:origin x="120" y="23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EB8136-4330-4480-80D9-0F6FD970617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76072" y="1124712"/>
            <a:ext cx="11036808" cy="3172968"/>
          </a:xfrm>
        </p:spPr>
        <p:txBody>
          <a:bodyPr anchor="b">
            <a:normAutofit/>
          </a:bodyPr>
          <a:lstStyle>
            <a:lvl1pPr algn="l">
              <a:defRPr sz="8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66E5739-DD96-45FB-B609-3E3447A52FE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76072" y="4727448"/>
            <a:ext cx="11036808" cy="1481328"/>
          </a:xfrm>
        </p:spPr>
        <p:txBody>
          <a:bodyPr>
            <a:normAutofit/>
          </a:bodyPr>
          <a:lstStyle>
            <a:lvl1pPr marL="0" indent="0" algn="l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9FF558-51F9-42A2-9944-DBE23DA8B22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76072" y="6356350"/>
            <a:ext cx="2743200" cy="365125"/>
          </a:xfrm>
        </p:spPr>
        <p:txBody>
          <a:bodyPr/>
          <a:lstStyle/>
          <a:p>
            <a:fld id="{02AC24A9-CCB6-4F8D-B8DB-C2F3692CFA5A}" type="datetimeFigureOut">
              <a:rPr lang="en-US" smtClean="0"/>
              <a:t>9/27/2021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8C0E86-A7F7-4BDC-A637-254E5252DE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D10ADE-E9DA-4E57-BF57-1CCB652198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869680" y="6356350"/>
            <a:ext cx="2743200" cy="365125"/>
          </a:xfrm>
        </p:spPr>
        <p:txBody>
          <a:bodyPr/>
          <a:lstStyle/>
          <a:p>
            <a:fld id="{B2DC25EE-239B-4C5F-AAD1-255A7D5F1EE2}" type="slidenum">
              <a:rPr lang="en-US" smtClean="0"/>
              <a:t>‹№›</a:t>
            </a:fld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D06CE56-3881-4ADA-8CEF-D18B02C242A3}"/>
              </a:ext>
            </a:extLst>
          </p:cNvPr>
          <p:cNvSpPr/>
          <p:nvPr/>
        </p:nvSpPr>
        <p:spPr>
          <a:xfrm rot="5400000">
            <a:off x="857544" y="346791"/>
            <a:ext cx="146304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9F3C543-62EC-4433-9C93-A2CD8764E9B4}"/>
              </a:ext>
            </a:extLst>
          </p:cNvPr>
          <p:cNvSpPr/>
          <p:nvPr/>
        </p:nvSpPr>
        <p:spPr>
          <a:xfrm flipV="1">
            <a:off x="578652" y="4501201"/>
            <a:ext cx="11034696" cy="18288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365721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2D6FBB9D-1CAA-4D05-AB33-BABDFE17B843}"/>
              </a:ext>
            </a:extLst>
          </p:cNvPr>
          <p:cNvSpPr/>
          <p:nvPr/>
        </p:nvSpPr>
        <p:spPr>
          <a:xfrm>
            <a:off x="558209" y="0"/>
            <a:ext cx="11167447" cy="2018806"/>
          </a:xfrm>
          <a:prstGeom prst="rect">
            <a:avLst/>
          </a:prstGeom>
          <a:ln w="9525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04727B71-B4B6-4823-80A1-68C40B475118}"/>
              </a:ext>
            </a:extLst>
          </p:cNvPr>
          <p:cNvSpPr/>
          <p:nvPr/>
        </p:nvSpPr>
        <p:spPr>
          <a:xfrm>
            <a:off x="566928" y="0"/>
            <a:ext cx="11155680" cy="2011680"/>
          </a:xfrm>
          <a:prstGeom prst="rect">
            <a:avLst/>
          </a:pr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9A6DB05-9FB5-4B07-8675-74C23D4FD89D}"/>
              </a:ext>
            </a:extLst>
          </p:cNvPr>
          <p:cNvSpPr/>
          <p:nvPr/>
        </p:nvSpPr>
        <p:spPr>
          <a:xfrm>
            <a:off x="498834" y="787352"/>
            <a:ext cx="128016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8D358CF-0758-490A-A084-C46443B9AB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5568" y="548640"/>
            <a:ext cx="10168128" cy="1179576"/>
          </a:xfrm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671183-B3CE-4F45-92FB-98290CA0E2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15568" y="2478024"/>
            <a:ext cx="10168128" cy="3694176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7DED67-27EC-4D43-A21C-093C1DB0481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115568" y="6356350"/>
            <a:ext cx="2743200" cy="365125"/>
          </a:xfrm>
        </p:spPr>
        <p:txBody>
          <a:bodyPr/>
          <a:lstStyle/>
          <a:p>
            <a:fld id="{02AC24A9-CCB6-4F8D-B8DB-C2F3692CFA5A}" type="datetimeFigureOut">
              <a:rPr lang="en-US" smtClean="0"/>
              <a:t>9/27/2021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747CE3-4890-4BC1-94DB-5D49D02C99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3C5AD3-D79A-4D46-B25B-822FE02525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40496" y="6356350"/>
            <a:ext cx="2743200" cy="365125"/>
          </a:xfrm>
        </p:spPr>
        <p:txBody>
          <a:bodyPr/>
          <a:lstStyle/>
          <a:p>
            <a:fld id="{B2DC25EE-239B-4C5F-AAD1-255A7D5F1EE2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32625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85AEDC5C-2E87-49C6-AB07-A95E5F39ED8E}"/>
              </a:ext>
            </a:extLst>
          </p:cNvPr>
          <p:cNvSpPr/>
          <p:nvPr/>
        </p:nvSpPr>
        <p:spPr>
          <a:xfrm>
            <a:off x="558210" y="4981421"/>
            <a:ext cx="11134956" cy="822960"/>
          </a:xfrm>
          <a:prstGeom prst="rect">
            <a:avLst/>
          </a:prstGeom>
          <a:ln w="12700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57D88DE-E462-4C8A-BF99-609390DFB781}"/>
              </a:ext>
            </a:extLst>
          </p:cNvPr>
          <p:cNvSpPr/>
          <p:nvPr/>
        </p:nvSpPr>
        <p:spPr>
          <a:xfrm>
            <a:off x="498834" y="5118581"/>
            <a:ext cx="146304" cy="5486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8E44900-E8BF-4B12-8BCB-41076E2B68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7784" y="640080"/>
            <a:ext cx="10890504" cy="4114800"/>
          </a:xfrm>
        </p:spPr>
        <p:txBody>
          <a:bodyPr anchor="b">
            <a:normAutofit/>
          </a:bodyPr>
          <a:lstStyle>
            <a:lvl1pPr>
              <a:defRPr sz="66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17741F9-B00F-4463-A257-6B66DABD9B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1248" y="5102352"/>
            <a:ext cx="10607040" cy="585216"/>
          </a:xfrm>
        </p:spPr>
        <p:txBody>
          <a:bodyPr anchor="ctr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8BFA7D-4401-4285-802B-1579165F0D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9/27/2021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A909C5-AA19-4195-8376-9002D5DF46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AC3F32-46E0-47C8-8565-5969A475FD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59637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076262E-36A0-40C6-ADE6-90CD9FB9B9EA}"/>
              </a:ext>
            </a:extLst>
          </p:cNvPr>
          <p:cNvSpPr/>
          <p:nvPr/>
        </p:nvSpPr>
        <p:spPr>
          <a:xfrm>
            <a:off x="558209" y="0"/>
            <a:ext cx="11167447" cy="2018806"/>
          </a:xfrm>
          <a:prstGeom prst="rect">
            <a:avLst/>
          </a:prstGeom>
          <a:ln w="9525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42677A9B-4D1D-4D80-912C-24570140A650}"/>
              </a:ext>
            </a:extLst>
          </p:cNvPr>
          <p:cNvSpPr/>
          <p:nvPr/>
        </p:nvSpPr>
        <p:spPr>
          <a:xfrm>
            <a:off x="566928" y="0"/>
            <a:ext cx="11155680" cy="2011680"/>
          </a:xfrm>
          <a:prstGeom prst="rect">
            <a:avLst/>
          </a:pr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3DC8C98-510F-48C9-82B2-9E4F760A68DF}"/>
              </a:ext>
            </a:extLst>
          </p:cNvPr>
          <p:cNvSpPr/>
          <p:nvPr/>
        </p:nvSpPr>
        <p:spPr>
          <a:xfrm>
            <a:off x="498834" y="787352"/>
            <a:ext cx="128016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7A078AE-0BC3-48F9-87EC-2DB0CCE7E2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5568" y="548640"/>
            <a:ext cx="10168128" cy="1179576"/>
          </a:xfrm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2A20DF-0829-4336-B59F-FF9D7AA9D8B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115568" y="2478024"/>
            <a:ext cx="4937760" cy="3694176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935D01C-CF67-4DF6-B96C-FFC9D5BF847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45936" y="2478024"/>
            <a:ext cx="4937760" cy="3694176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9BBD797-6031-4F82-8726-EAB757027FF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115568" y="6356350"/>
            <a:ext cx="2743200" cy="365125"/>
          </a:xfrm>
        </p:spPr>
        <p:txBody>
          <a:bodyPr/>
          <a:lstStyle/>
          <a:p>
            <a:fld id="{02AC24A9-CCB6-4F8D-B8DB-C2F3692CFA5A}" type="datetimeFigureOut">
              <a:rPr lang="en-US" smtClean="0"/>
              <a:t>9/27/2021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6B3F71C-B897-4909-A75E-8716AD49C1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F78BC14-5BB1-405F-A6F3-C07230F085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40496" y="6356350"/>
            <a:ext cx="2743200" cy="365125"/>
          </a:xfrm>
        </p:spPr>
        <p:txBody>
          <a:bodyPr/>
          <a:lstStyle/>
          <a:p>
            <a:fld id="{B2DC25EE-239B-4C5F-AAD1-255A7D5F1EE2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49337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6B671BDE-E45C-41A1-9B98-4A607D703855}"/>
              </a:ext>
            </a:extLst>
          </p:cNvPr>
          <p:cNvSpPr/>
          <p:nvPr/>
        </p:nvSpPr>
        <p:spPr>
          <a:xfrm>
            <a:off x="558209" y="0"/>
            <a:ext cx="11167447" cy="2018806"/>
          </a:xfrm>
          <a:prstGeom prst="rect">
            <a:avLst/>
          </a:prstGeom>
          <a:ln w="9525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299500CE-917A-4D03-A7DF-71D8EBBC1537}"/>
              </a:ext>
            </a:extLst>
          </p:cNvPr>
          <p:cNvSpPr/>
          <p:nvPr/>
        </p:nvSpPr>
        <p:spPr>
          <a:xfrm>
            <a:off x="566928" y="0"/>
            <a:ext cx="11155680" cy="2011680"/>
          </a:xfrm>
          <a:prstGeom prst="rect">
            <a:avLst/>
          </a:pr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3D0D377-28B0-417D-886B-9483AF064975}"/>
              </a:ext>
            </a:extLst>
          </p:cNvPr>
          <p:cNvSpPr/>
          <p:nvPr/>
        </p:nvSpPr>
        <p:spPr>
          <a:xfrm>
            <a:off x="498834" y="787352"/>
            <a:ext cx="128016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F8F91F8-0767-40B5-A3AA-72931FC192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5568" y="548640"/>
            <a:ext cx="10168128" cy="1179576"/>
          </a:xfrm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AAE0554-8BEE-4BF6-9519-51B8475D35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15568" y="2372650"/>
            <a:ext cx="4937760" cy="823912"/>
          </a:xfrm>
        </p:spPr>
        <p:txBody>
          <a:bodyPr anchor="b"/>
          <a:lstStyle>
            <a:lvl1pPr marL="0" indent="0">
              <a:buNone/>
              <a:defRPr sz="2400" b="1" cap="none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4A358D-C930-48E0-B372-06A826B74C4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15568" y="3203688"/>
            <a:ext cx="4937760" cy="29685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3B6615E-4966-4150-83B6-C47591B3638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345936" y="2372650"/>
            <a:ext cx="4937760" cy="823912"/>
          </a:xfrm>
        </p:spPr>
        <p:txBody>
          <a:bodyPr anchor="b"/>
          <a:lstStyle>
            <a:lvl1pPr marL="0" indent="0">
              <a:buNone/>
              <a:defRPr sz="2400" b="1" cap="none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D409F6B-C17B-4B4F-9F35-5068BDC4E2F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345936" y="3203687"/>
            <a:ext cx="4937760" cy="296851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8BC356D-052B-4A9B-8B2F-6665FD325A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115568" y="6356350"/>
            <a:ext cx="2743200" cy="365125"/>
          </a:xfrm>
        </p:spPr>
        <p:txBody>
          <a:bodyPr/>
          <a:lstStyle/>
          <a:p>
            <a:fld id="{02AC24A9-CCB6-4F8D-B8DB-C2F3692CFA5A}" type="datetimeFigureOut">
              <a:rPr lang="en-US" smtClean="0"/>
              <a:t>9/27/2021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9C5E5FA-26A9-467C-93E3-8476142D1D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279E50C-1E40-4B48-871B-E392428D20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40496" y="6356350"/>
            <a:ext cx="2743200" cy="365125"/>
          </a:xfrm>
        </p:spPr>
        <p:txBody>
          <a:bodyPr/>
          <a:lstStyle/>
          <a:p>
            <a:fld id="{B2DC25EE-239B-4C5F-AAD1-255A7D5F1EE2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30143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8C0689C4-0DB3-408B-A956-40326B4AE4C4}"/>
              </a:ext>
            </a:extLst>
          </p:cNvPr>
          <p:cNvSpPr/>
          <p:nvPr/>
        </p:nvSpPr>
        <p:spPr>
          <a:xfrm>
            <a:off x="665853" y="1533525"/>
            <a:ext cx="10917063" cy="3790950"/>
          </a:xfrm>
          <a:prstGeom prst="rect">
            <a:avLst/>
          </a:prstGeom>
          <a:ln w="12700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2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6E1D10E-1C30-41BF-8C3B-C460C9B5597B}"/>
              </a:ext>
            </a:extLst>
          </p:cNvPr>
          <p:cNvSpPr/>
          <p:nvPr/>
        </p:nvSpPr>
        <p:spPr>
          <a:xfrm>
            <a:off x="609084" y="2971798"/>
            <a:ext cx="128016" cy="914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79454F2-0EE5-4888-AF4C-82F825E622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8992" y="1938528"/>
            <a:ext cx="10177272" cy="2990088"/>
          </a:xfrm>
        </p:spPr>
        <p:txBody>
          <a:bodyPr>
            <a:normAutofit/>
          </a:bodyPr>
          <a:lstStyle>
            <a:lvl1pPr>
              <a:defRPr sz="5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C91241-A315-4643-91E5-CF2C25CC90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9/27/2021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2706D86-5479-487D-94C8-76093D84F3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7739411-CED6-43D4-868D-A65C4161A7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45304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AC447E0-1D4D-4EF2-B81B-4B2400EE3E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9/27/2021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9984CA0-2A78-4600-9F3D-19B09E790F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440955-B18E-49D3-AE7B-B331200E34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15078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FA417FE-CD1A-486F-A4AC-E4000A2FB18E}"/>
              </a:ext>
            </a:extLst>
          </p:cNvPr>
          <p:cNvSpPr/>
          <p:nvPr/>
        </p:nvSpPr>
        <p:spPr>
          <a:xfrm>
            <a:off x="558210" y="1162033"/>
            <a:ext cx="3740740" cy="4643344"/>
          </a:xfrm>
          <a:prstGeom prst="rect">
            <a:avLst/>
          </a:prstGeom>
          <a:ln w="12700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318F0F5-812B-472C-9408-B80F2553F5E0}"/>
              </a:ext>
            </a:extLst>
          </p:cNvPr>
          <p:cNvSpPr/>
          <p:nvPr/>
        </p:nvSpPr>
        <p:spPr>
          <a:xfrm>
            <a:off x="498834" y="1618375"/>
            <a:ext cx="146304" cy="8229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7F7751B-CD8F-4F5B-A903-1DCE5D1E83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8680" y="1709928"/>
            <a:ext cx="3099816" cy="1709928"/>
          </a:xfrm>
        </p:spPr>
        <p:txBody>
          <a:bodyPr tIns="45720" anchor="t">
            <a:normAutofit/>
          </a:bodyPr>
          <a:lstStyle>
            <a:lvl1pPr>
              <a:lnSpc>
                <a:spcPct val="100000"/>
              </a:lnSpc>
              <a:defRPr sz="3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A55C8A-A0BB-441D-976F-EB56D4382D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65192" y="1709928"/>
            <a:ext cx="6729984" cy="409651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7DE6A51-A2E5-4BFA-B571-9FDFE1BBFB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68680" y="3429000"/>
            <a:ext cx="3099816" cy="2066544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D92778A-DD4C-4651-9C53-8B0C44CD880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68680" y="6356350"/>
            <a:ext cx="2743200" cy="365125"/>
          </a:xfrm>
        </p:spPr>
        <p:txBody>
          <a:bodyPr/>
          <a:lstStyle/>
          <a:p>
            <a:fld id="{02AC24A9-CCB6-4F8D-B8DB-C2F3692CFA5A}" type="datetimeFigureOut">
              <a:rPr lang="en-US" smtClean="0"/>
              <a:t>9/27/2021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D6C7F66-2DFA-4146-BE1A-CE2890FE45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285D185-B1B6-4D62-81BE-BE82C80ACA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76629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68B77B5-211C-456E-B79F-306CC3619347}"/>
              </a:ext>
            </a:extLst>
          </p:cNvPr>
          <p:cNvSpPr/>
          <p:nvPr/>
        </p:nvSpPr>
        <p:spPr>
          <a:xfrm>
            <a:off x="558210" y="1162033"/>
            <a:ext cx="3740740" cy="4643344"/>
          </a:xfrm>
          <a:prstGeom prst="rect">
            <a:avLst/>
          </a:prstGeom>
          <a:ln w="12700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B63C338-194D-4F23-ABEC-60A7EA96F302}"/>
              </a:ext>
            </a:extLst>
          </p:cNvPr>
          <p:cNvSpPr/>
          <p:nvPr/>
        </p:nvSpPr>
        <p:spPr>
          <a:xfrm>
            <a:off x="498834" y="1618375"/>
            <a:ext cx="146304" cy="8229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0C04DCC-0E3E-4F05-9FAC-9FA6CA4B2B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8680" y="1709928"/>
            <a:ext cx="3099816" cy="1709928"/>
          </a:xfrm>
        </p:spPr>
        <p:txBody>
          <a:bodyPr tIns="45720" anchor="t">
            <a:normAutofit/>
          </a:bodyPr>
          <a:lstStyle>
            <a:lvl1pPr>
              <a:lnSpc>
                <a:spcPct val="100000"/>
              </a:lnSpc>
              <a:defRPr sz="3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BA29649-B19F-499E-8E9A-3577EAC8F03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965192" y="1161288"/>
            <a:ext cx="6729984" cy="4645152"/>
          </a:xfrm>
        </p:spPr>
        <p:txBody>
          <a:bodyPr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C9EF2E-A8CD-41A1-B11A-0D8842797A9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68680" y="3438144"/>
            <a:ext cx="3099816" cy="205740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44257B5-0DE0-401F-9171-E8687A97DBA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68680" y="6356350"/>
            <a:ext cx="2743200" cy="365125"/>
          </a:xfrm>
        </p:spPr>
        <p:txBody>
          <a:bodyPr/>
          <a:lstStyle/>
          <a:p>
            <a:fld id="{02AC24A9-CCB6-4F8D-B8DB-C2F3692CFA5A}" type="datetimeFigureOut">
              <a:rPr lang="en-US" smtClean="0"/>
              <a:t>9/27/2021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88CD9AD-D667-4FD4-AA34-428AA0BCD0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8770FB6-F273-4BA6-8B97-9835AC5378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96113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B32C18-E430-4EC7-BD7C-99D86D0122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FC5012F-7119-4D94-9717-3862E1C9384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ED9A4A-D287-4207-9037-70DB007A17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9/27/2021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ECFCAC-80DB-43BB-B3F1-AC22BACEE3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679730-3487-4D94-A0DC-C21684963A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32045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543C89D-929E-4CD1-BCCC-72A14C0335D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ED450EA-A577-4B76-A12F-650BEB20FD8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D2603B-9ACE-4FA9-805B-9B91EB63DF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9/27/2021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ECE18AC-D6A9-4A61-885D-68E2B684A4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197AE4-AA47-4E14-8FFE-171FAE47F4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74857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B325BDE-35A4-4AAD-960B-C1415864AD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E459C78-0CC4-4552-93DD-49B4194D00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744A3C-9C54-46A6-B3EF-5B36362423E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AC24A9-CCB6-4F8D-B8DB-C2F3692CFA5A}" type="datetimeFigureOut">
              <a:rPr lang="en-US" smtClean="0"/>
              <a:t>9/27/2021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D5A696-7B4B-4181-A961-7D66556D507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038CB5-8F4A-401D-A3A9-B27DC15B7A8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DC25EE-239B-4C5F-AAD1-255A7D5F1EE2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60147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5" r:id="rId1"/>
    <p:sldLayoutId id="2147483946" r:id="rId2"/>
    <p:sldLayoutId id="2147483947" r:id="rId3"/>
    <p:sldLayoutId id="2147483948" r:id="rId4"/>
    <p:sldLayoutId id="2147483949" r:id="rId5"/>
    <p:sldLayoutId id="2147483943" r:id="rId6"/>
    <p:sldLayoutId id="2147483939" r:id="rId7"/>
    <p:sldLayoutId id="2147483940" r:id="rId8"/>
    <p:sldLayoutId id="2147483941" r:id="rId9"/>
    <p:sldLayoutId id="2147483942" r:id="rId10"/>
    <p:sldLayoutId id="2147483944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3" name="Rectangle 142">
            <a:extLst>
              <a:ext uri="{FF2B5EF4-FFF2-40B4-BE49-F238E27FC236}">
                <a16:creationId xmlns:a16="http://schemas.microsoft.com/office/drawing/2014/main" id="{E91DC736-0EF8-4F87-9146-EBF1D2EE4D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Thundercloud at sunset">
            <a:extLst>
              <a:ext uri="{FF2B5EF4-FFF2-40B4-BE49-F238E27FC236}">
                <a16:creationId xmlns:a16="http://schemas.microsoft.com/office/drawing/2014/main" id="{0F9282F8-DC7F-479E-AF63-C8BB1B036AD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654" r="1973" b="-1"/>
          <a:stretch/>
        </p:blipFill>
        <p:spPr>
          <a:xfrm>
            <a:off x="3523488" y="10"/>
            <a:ext cx="8668512" cy="6857990"/>
          </a:xfrm>
          <a:prstGeom prst="rect">
            <a:avLst/>
          </a:prstGeom>
        </p:spPr>
      </p:pic>
      <p:sp>
        <p:nvSpPr>
          <p:cNvPr id="145" name="Rectangle 144">
            <a:extLst>
              <a:ext uri="{FF2B5EF4-FFF2-40B4-BE49-F238E27FC236}">
                <a16:creationId xmlns:a16="http://schemas.microsoft.com/office/drawing/2014/main" id="{097CD68E-23E3-4007-8847-CD0944C4F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756601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5000">
                <a:schemeClr val="bg1">
                  <a:alpha val="79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F19607F-574D-4732-843A-6555C7EA1D0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77981" y="1122363"/>
            <a:ext cx="4023360" cy="3204134"/>
          </a:xfrm>
        </p:spPr>
        <p:txBody>
          <a:bodyPr anchor="b">
            <a:normAutofit/>
          </a:bodyPr>
          <a:lstStyle/>
          <a:p>
            <a:r>
              <a:rPr lang="uk-UA" sz="4400" dirty="0"/>
              <a:t>с</a:t>
            </a:r>
            <a:r>
              <a:rPr lang="uk-UA" sz="4400" dirty="0">
                <a:solidFill>
                  <a:srgbClr val="C00000"/>
                </a:solidFill>
              </a:rPr>
              <a:t>е</a:t>
            </a:r>
            <a:r>
              <a:rPr lang="uk-UA" sz="4400" dirty="0"/>
              <a:t>ла – </a:t>
            </a:r>
            <a:r>
              <a:rPr lang="uk-UA" sz="4400" dirty="0" err="1"/>
              <a:t>с_л</a:t>
            </a:r>
            <a:r>
              <a:rPr lang="uk-UA" sz="4400" dirty="0" err="1">
                <a:solidFill>
                  <a:srgbClr val="C00000"/>
                </a:solidFill>
              </a:rPr>
              <a:t>о</a:t>
            </a:r>
            <a:br>
              <a:rPr lang="uk-UA" sz="4400" dirty="0"/>
            </a:br>
            <a:r>
              <a:rPr lang="uk-UA" sz="4400" dirty="0"/>
              <a:t>з</a:t>
            </a:r>
            <a:r>
              <a:rPr lang="uk-UA" sz="4400" dirty="0">
                <a:solidFill>
                  <a:srgbClr val="C00000"/>
                </a:solidFill>
              </a:rPr>
              <a:t>е</a:t>
            </a:r>
            <a:r>
              <a:rPr lang="uk-UA" sz="4400" dirty="0"/>
              <a:t>рна – </a:t>
            </a:r>
            <a:r>
              <a:rPr lang="uk-UA" sz="4400" dirty="0" err="1"/>
              <a:t>з_рн</a:t>
            </a:r>
            <a:r>
              <a:rPr lang="uk-UA" sz="4400" dirty="0" err="1">
                <a:solidFill>
                  <a:srgbClr val="C00000"/>
                </a:solidFill>
              </a:rPr>
              <a:t>о</a:t>
            </a:r>
            <a:br>
              <a:rPr lang="uk-UA" sz="4400" dirty="0"/>
            </a:br>
            <a:r>
              <a:rPr lang="uk-UA" sz="4400" dirty="0"/>
              <a:t>ст</a:t>
            </a:r>
            <a:r>
              <a:rPr lang="uk-UA" sz="4400" dirty="0">
                <a:solidFill>
                  <a:srgbClr val="C00000"/>
                </a:solidFill>
              </a:rPr>
              <a:t>е</a:t>
            </a:r>
            <a:r>
              <a:rPr lang="uk-UA" sz="4400" dirty="0"/>
              <a:t>бла – </a:t>
            </a:r>
            <a:r>
              <a:rPr lang="uk-UA" sz="4400" dirty="0" err="1"/>
              <a:t>ст_бл</a:t>
            </a:r>
            <a:r>
              <a:rPr lang="uk-UA" sz="4400" dirty="0" err="1">
                <a:solidFill>
                  <a:srgbClr val="C00000"/>
                </a:solidFill>
              </a:rPr>
              <a:t>о</a:t>
            </a:r>
            <a:br>
              <a:rPr lang="uk-UA" sz="4400" dirty="0"/>
            </a:br>
            <a:r>
              <a:rPr lang="uk-UA" sz="4400" dirty="0"/>
              <a:t>з</a:t>
            </a:r>
            <a:r>
              <a:rPr lang="uk-UA" sz="4400" dirty="0">
                <a:solidFill>
                  <a:srgbClr val="C00000"/>
                </a:solidFill>
              </a:rPr>
              <a:t>и</a:t>
            </a:r>
            <a:r>
              <a:rPr lang="uk-UA" sz="4400" dirty="0"/>
              <a:t>ми – </a:t>
            </a:r>
            <a:r>
              <a:rPr lang="uk-UA" sz="4400" dirty="0" err="1"/>
              <a:t>з_м</a:t>
            </a:r>
            <a:r>
              <a:rPr lang="uk-UA" sz="4400" dirty="0" err="1">
                <a:solidFill>
                  <a:srgbClr val="C00000"/>
                </a:solidFill>
              </a:rPr>
              <a:t>а</a:t>
            </a:r>
            <a:endParaRPr lang="uk-UA" sz="4400" dirty="0">
              <a:solidFill>
                <a:srgbClr val="C00000"/>
              </a:solidFill>
            </a:endParaRP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0D812878-5AD4-4E6C-A47F-66D0E05C273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77980" y="4872922"/>
            <a:ext cx="5170466" cy="1208141"/>
          </a:xfrm>
        </p:spPr>
        <p:txBody>
          <a:bodyPr>
            <a:noAutofit/>
          </a:bodyPr>
          <a:lstStyle/>
          <a:p>
            <a:r>
              <a:rPr lang="uk-UA" sz="2400" b="1" dirty="0"/>
              <a:t>Прочитай пари слів. Яку букву вставиш на місці пропусків – е чи и? Поясни чому.</a:t>
            </a:r>
          </a:p>
        </p:txBody>
      </p:sp>
      <p:sp>
        <p:nvSpPr>
          <p:cNvPr id="147" name="Rectangle 146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9" name="Rectangle 148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3977640" cy="18288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 w="3175">
            <a:solidFill>
              <a:schemeClr val="tx2">
                <a:lumMod val="25000"/>
                <a:lumOff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17225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" name="Rectangle 70">
            <a:extLst>
              <a:ext uri="{FF2B5EF4-FFF2-40B4-BE49-F238E27FC236}">
                <a16:creationId xmlns:a16="http://schemas.microsoft.com/office/drawing/2014/main" id="{C83A5C14-ED91-4CD1-809E-D29FF97C9A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73" name="Freeform: Shape 72">
            <a:extLst>
              <a:ext uri="{FF2B5EF4-FFF2-40B4-BE49-F238E27FC236}">
                <a16:creationId xmlns:a16="http://schemas.microsoft.com/office/drawing/2014/main" id="{56065185-5C34-4F86-AA96-AA4D065B0EF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14425" y="0"/>
            <a:ext cx="9963150" cy="6858000"/>
          </a:xfrm>
          <a:custGeom>
            <a:avLst/>
            <a:gdLst>
              <a:gd name="connsiteX0" fmla="*/ 1595771 w 9963150"/>
              <a:gd name="connsiteY0" fmla="*/ 0 h 6858000"/>
              <a:gd name="connsiteX1" fmla="*/ 8367379 w 9963150"/>
              <a:gd name="connsiteY1" fmla="*/ 0 h 6858000"/>
              <a:gd name="connsiteX2" fmla="*/ 8504080 w 9963150"/>
              <a:gd name="connsiteY2" fmla="*/ 130333 h 6858000"/>
              <a:gd name="connsiteX3" fmla="*/ 9963150 w 9963150"/>
              <a:gd name="connsiteY3" fmla="*/ 3652838 h 6858000"/>
              <a:gd name="connsiteX4" fmla="*/ 8825600 w 9963150"/>
              <a:gd name="connsiteY4" fmla="*/ 6821583 h 6858000"/>
              <a:gd name="connsiteX5" fmla="*/ 8794055 w 9963150"/>
              <a:gd name="connsiteY5" fmla="*/ 6858000 h 6858000"/>
              <a:gd name="connsiteX6" fmla="*/ 1169096 w 9963150"/>
              <a:gd name="connsiteY6" fmla="*/ 6858000 h 6858000"/>
              <a:gd name="connsiteX7" fmla="*/ 1137550 w 9963150"/>
              <a:gd name="connsiteY7" fmla="*/ 6821583 h 6858000"/>
              <a:gd name="connsiteX8" fmla="*/ 0 w 9963150"/>
              <a:gd name="connsiteY8" fmla="*/ 3652838 h 6858000"/>
              <a:gd name="connsiteX9" fmla="*/ 1459070 w 9963150"/>
              <a:gd name="connsiteY9" fmla="*/ 13033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963150" h="6858000">
                <a:moveTo>
                  <a:pt x="1595771" y="0"/>
                </a:moveTo>
                <a:lnTo>
                  <a:pt x="8367379" y="0"/>
                </a:lnTo>
                <a:lnTo>
                  <a:pt x="8504080" y="130333"/>
                </a:lnTo>
                <a:cubicBezTo>
                  <a:pt x="9405568" y="1031820"/>
                  <a:pt x="9963150" y="2277214"/>
                  <a:pt x="9963150" y="3652838"/>
                </a:cubicBezTo>
                <a:cubicBezTo>
                  <a:pt x="9963150" y="4856509"/>
                  <a:pt x="9536251" y="5960473"/>
                  <a:pt x="8825600" y="6821583"/>
                </a:cubicBezTo>
                <a:lnTo>
                  <a:pt x="8794055" y="6858000"/>
                </a:lnTo>
                <a:lnTo>
                  <a:pt x="1169096" y="6858000"/>
                </a:lnTo>
                <a:lnTo>
                  <a:pt x="1137550" y="6821583"/>
                </a:lnTo>
                <a:cubicBezTo>
                  <a:pt x="426899" y="5960473"/>
                  <a:pt x="0" y="4856509"/>
                  <a:pt x="0" y="3652838"/>
                </a:cubicBezTo>
                <a:cubicBezTo>
                  <a:pt x="0" y="2277214"/>
                  <a:pt x="557582" y="1031820"/>
                  <a:pt x="1459070" y="130333"/>
                </a:cubicBezTo>
                <a:close/>
              </a:path>
            </a:pathLst>
          </a:custGeom>
          <a:ln w="9525">
            <a:solidFill>
              <a:schemeClr val="tx2">
                <a:lumMod val="10000"/>
                <a:lumOff val="90000"/>
              </a:schemeClr>
            </a:solidFill>
          </a:ln>
          <a:effectLst>
            <a:outerShdw blurRad="76200" sx="102000" sy="102000" algn="ctr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Рисунок 2" descr="Зображення, що містить рослина, трава&#10;&#10;Автоматично згенерований опис">
            <a:extLst>
              <a:ext uri="{FF2B5EF4-FFF2-40B4-BE49-F238E27FC236}">
                <a16:creationId xmlns:a16="http://schemas.microsoft.com/office/drawing/2014/main" id="{D8311D4D-CD71-42A0-8111-4240993F924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621" y="127321"/>
            <a:ext cx="11736728" cy="6557057"/>
          </a:xfrm>
          <a:prstGeom prst="rect">
            <a:avLst/>
          </a:prstGeom>
        </p:spPr>
      </p:pic>
      <p:pic>
        <p:nvPicPr>
          <p:cNvPr id="1026" name="Picture 2" descr="Вимова та правопис слів із ненаголошеними [е], [и] у корені слова, що  перевіряються наголосом. | Конспект. Українська мова">
            <a:extLst>
              <a:ext uri="{FF2B5EF4-FFF2-40B4-BE49-F238E27FC236}">
                <a16:creationId xmlns:a16="http://schemas.microsoft.com/office/drawing/2014/main" id="{525D3FB2-9CFE-4E94-B795-F01E0BE3AC1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" b="8222"/>
          <a:stretch/>
        </p:blipFill>
        <p:spPr bwMode="auto">
          <a:xfrm>
            <a:off x="1539433" y="173622"/>
            <a:ext cx="9016678" cy="6510756"/>
          </a:xfrm>
          <a:custGeom>
            <a:avLst/>
            <a:gdLst/>
            <a:ahLst/>
            <a:cxnLst/>
            <a:rect l="l" t="t" r="r" b="b"/>
            <a:pathLst>
              <a:path w="9948672" h="6858000">
                <a:moveTo>
                  <a:pt x="1593452" y="0"/>
                </a:moveTo>
                <a:lnTo>
                  <a:pt x="8355220" y="0"/>
                </a:lnTo>
                <a:lnTo>
                  <a:pt x="8491722" y="130333"/>
                </a:lnTo>
                <a:cubicBezTo>
                  <a:pt x="9391900" y="1031820"/>
                  <a:pt x="9948672" y="2277214"/>
                  <a:pt x="9948672" y="3652838"/>
                </a:cubicBezTo>
                <a:cubicBezTo>
                  <a:pt x="9948672" y="4856509"/>
                  <a:pt x="9522393" y="5960473"/>
                  <a:pt x="8812775" y="6821583"/>
                </a:cubicBezTo>
                <a:lnTo>
                  <a:pt x="8781276" y="6858000"/>
                </a:lnTo>
                <a:lnTo>
                  <a:pt x="1167397" y="6858000"/>
                </a:lnTo>
                <a:lnTo>
                  <a:pt x="1135897" y="6821583"/>
                </a:lnTo>
                <a:cubicBezTo>
                  <a:pt x="426279" y="5960473"/>
                  <a:pt x="0" y="4856509"/>
                  <a:pt x="0" y="3652838"/>
                </a:cubicBezTo>
                <a:cubicBezTo>
                  <a:pt x="0" y="2277214"/>
                  <a:pt x="556772" y="1031820"/>
                  <a:pt x="1456950" y="130333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487316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7" name="Rectangle 76">
            <a:extLst>
              <a:ext uri="{FF2B5EF4-FFF2-40B4-BE49-F238E27FC236}">
                <a16:creationId xmlns:a16="http://schemas.microsoft.com/office/drawing/2014/main" id="{2D6FBB9D-1CAA-4D05-AB33-BABDFE17B8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58209" y="0"/>
            <a:ext cx="11167447" cy="2018806"/>
          </a:xfrm>
          <a:prstGeom prst="rect">
            <a:avLst/>
          </a:prstGeom>
          <a:ln w="9525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79" name="Rectangle 78">
            <a:extLst>
              <a:ext uri="{FF2B5EF4-FFF2-40B4-BE49-F238E27FC236}">
                <a16:creationId xmlns:a16="http://schemas.microsoft.com/office/drawing/2014/main" id="{04727B71-B4B6-4823-80A1-68C40B4751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6928" y="0"/>
            <a:ext cx="11155680" cy="2011680"/>
          </a:xfrm>
          <a:prstGeom prst="rect">
            <a:avLst/>
          </a:pr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1" name="Rectangle 80">
            <a:extLst>
              <a:ext uri="{FF2B5EF4-FFF2-40B4-BE49-F238E27FC236}">
                <a16:creationId xmlns:a16="http://schemas.microsoft.com/office/drawing/2014/main" id="{79A6DB05-9FB5-4B07-8675-74C23D4FD8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8834" y="787352"/>
            <a:ext cx="128016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83" name="Rectangle 82">
            <a:extLst>
              <a:ext uri="{FF2B5EF4-FFF2-40B4-BE49-F238E27FC236}">
                <a16:creationId xmlns:a16="http://schemas.microsoft.com/office/drawing/2014/main" id="{4C2AC11E-3162-4990-A36E-92B07ECF16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5" name="Rectangle 84">
            <a:extLst>
              <a:ext uri="{FF2B5EF4-FFF2-40B4-BE49-F238E27FC236}">
                <a16:creationId xmlns:a16="http://schemas.microsoft.com/office/drawing/2014/main" id="{9073D962-D3D2-4A72-8593-65C213CBFF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9574" y="633619"/>
            <a:ext cx="4520912" cy="5495925"/>
          </a:xfrm>
          <a:prstGeom prst="rect">
            <a:avLst/>
          </a:prstGeom>
          <a:ln w="9525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7" name="Rectangle 86">
            <a:extLst>
              <a:ext uri="{FF2B5EF4-FFF2-40B4-BE49-F238E27FC236}">
                <a16:creationId xmlns:a16="http://schemas.microsoft.com/office/drawing/2014/main" id="{2387511B-F6E1-4929-AC90-94FB8B6B0F4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5565" y="1181536"/>
            <a:ext cx="128016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9" name="Rectangle 88">
            <a:extLst>
              <a:ext uri="{FF2B5EF4-FFF2-40B4-BE49-F238E27FC236}">
                <a16:creationId xmlns:a16="http://schemas.microsoft.com/office/drawing/2014/main" id="{AA58F78C-27AB-465F-AA33-15E08AF267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7456" y="2185416"/>
            <a:ext cx="3683187" cy="9144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1CC2FFA-4B70-425E-8CD0-B0FFA94804DB}"/>
              </a:ext>
            </a:extLst>
          </p:cNvPr>
          <p:cNvSpPr txBox="1"/>
          <p:nvPr/>
        </p:nvSpPr>
        <p:spPr>
          <a:xfrm>
            <a:off x="495786" y="728456"/>
            <a:ext cx="4494075" cy="51419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110000"/>
              </a:lnSpc>
              <a:spcAft>
                <a:spcPts val="600"/>
              </a:spcAft>
            </a:pPr>
            <a:r>
              <a:rPr lang="en-US" sz="2400" i="1" u="sng" dirty="0" err="1"/>
              <a:t>Прочитай</a:t>
            </a:r>
            <a:r>
              <a:rPr lang="en-US" sz="2400" i="1" u="sng" dirty="0"/>
              <a:t>. </a:t>
            </a:r>
            <a:r>
              <a:rPr lang="en-US" sz="2400" i="1" u="sng" dirty="0" err="1"/>
              <a:t>Встав</a:t>
            </a:r>
            <a:r>
              <a:rPr lang="en-US" sz="2400" i="1" u="sng" dirty="0"/>
              <a:t> </a:t>
            </a:r>
            <a:r>
              <a:rPr lang="en-US" sz="2400" i="1" u="sng" dirty="0" err="1"/>
              <a:t>пропущені</a:t>
            </a:r>
            <a:r>
              <a:rPr lang="en-US" sz="2400" i="1" u="sng" dirty="0"/>
              <a:t> </a:t>
            </a:r>
            <a:r>
              <a:rPr lang="en-US" sz="2400" i="1" u="sng" dirty="0" err="1"/>
              <a:t>букви</a:t>
            </a:r>
            <a:r>
              <a:rPr lang="en-US" sz="2400" i="1" u="sng" dirty="0"/>
              <a:t> е </a:t>
            </a:r>
            <a:r>
              <a:rPr lang="en-US" sz="2400" i="1" u="sng" dirty="0" err="1"/>
              <a:t>або</a:t>
            </a:r>
            <a:r>
              <a:rPr lang="en-US" sz="2400" i="1" u="sng" dirty="0"/>
              <a:t> и. </a:t>
            </a:r>
            <a:r>
              <a:rPr lang="en-US" sz="2400" i="1" u="sng" dirty="0" err="1"/>
              <a:t>Добери</a:t>
            </a:r>
            <a:r>
              <a:rPr lang="en-US" sz="2400" i="1" u="sng" dirty="0"/>
              <a:t> </a:t>
            </a:r>
            <a:r>
              <a:rPr lang="en-US" sz="2400" i="1" u="sng" dirty="0" err="1"/>
              <a:t>перевірні</a:t>
            </a:r>
            <a:r>
              <a:rPr lang="en-US" sz="2400" i="1" u="sng" dirty="0"/>
              <a:t> </a:t>
            </a:r>
            <a:r>
              <a:rPr lang="en-US" sz="2400" i="1" u="sng" dirty="0" err="1"/>
              <a:t>слова</a:t>
            </a:r>
            <a:r>
              <a:rPr lang="en-US" sz="2400" i="1" u="sng" dirty="0"/>
              <a:t>. </a:t>
            </a:r>
            <a:r>
              <a:rPr lang="en-US" sz="2400" i="1" u="sng" dirty="0" err="1"/>
              <a:t>Запиши</a:t>
            </a:r>
            <a:r>
              <a:rPr lang="en-US" sz="2400" i="1" u="sng" dirty="0"/>
              <a:t> </a:t>
            </a:r>
            <a:r>
              <a:rPr lang="en-US" sz="2400" i="1" u="sng" dirty="0" err="1"/>
              <a:t>за</a:t>
            </a:r>
            <a:r>
              <a:rPr lang="en-US" sz="2400" i="1" u="sng" dirty="0"/>
              <a:t> </a:t>
            </a:r>
            <a:r>
              <a:rPr lang="en-US" sz="2400" i="1" u="sng" dirty="0" err="1"/>
              <a:t>зразком</a:t>
            </a:r>
            <a:r>
              <a:rPr lang="en-US" sz="2400" u="sng" dirty="0"/>
              <a:t>.</a:t>
            </a:r>
            <a:endParaRPr lang="uk-UA" sz="2400" u="sng" dirty="0"/>
          </a:p>
          <a:p>
            <a:pPr>
              <a:lnSpc>
                <a:spcPct val="110000"/>
              </a:lnSpc>
              <a:spcAft>
                <a:spcPts val="600"/>
              </a:spcAft>
            </a:pPr>
            <a:r>
              <a:rPr lang="en-US" sz="2400" b="1" dirty="0" err="1"/>
              <a:t>Зразок</a:t>
            </a:r>
            <a:r>
              <a:rPr lang="en-US" sz="2400" dirty="0"/>
              <a:t>. </a:t>
            </a:r>
            <a:r>
              <a:rPr lang="en-US" sz="2400" dirty="0" err="1"/>
              <a:t>Пл</a:t>
            </a:r>
            <a:r>
              <a:rPr lang="en-US" sz="2400" u="sng" dirty="0" err="1"/>
              <a:t>и</a:t>
            </a:r>
            <a:r>
              <a:rPr lang="en-US" sz="2400" dirty="0" err="1"/>
              <a:t>т</a:t>
            </a:r>
            <a:r>
              <a:rPr lang="en-US" sz="2400" b="1" dirty="0" err="1"/>
              <a:t>а</a:t>
            </a:r>
            <a:r>
              <a:rPr lang="en-US" sz="2400" dirty="0"/>
              <a:t> – </a:t>
            </a:r>
            <a:r>
              <a:rPr lang="en-US" sz="2400" dirty="0" err="1"/>
              <a:t>пл</a:t>
            </a:r>
            <a:r>
              <a:rPr lang="en-US" sz="2400" b="1" u="sng" dirty="0" err="1"/>
              <a:t>и</a:t>
            </a:r>
            <a:r>
              <a:rPr lang="en-US" sz="2400" dirty="0" err="1"/>
              <a:t>ти</a:t>
            </a:r>
            <a:r>
              <a:rPr lang="en-US" sz="2400" dirty="0"/>
              <a:t>. </a:t>
            </a:r>
          </a:p>
          <a:p>
            <a:pPr algn="just">
              <a:lnSpc>
                <a:spcPct val="110000"/>
              </a:lnSpc>
              <a:spcAft>
                <a:spcPts val="600"/>
              </a:spcAft>
            </a:pPr>
            <a:r>
              <a:rPr lang="uk-UA" sz="4000" dirty="0"/>
              <a:t>       </a:t>
            </a:r>
            <a:r>
              <a:rPr lang="en-US" sz="4000" b="1" dirty="0" err="1"/>
              <a:t>В_рб</a:t>
            </a:r>
            <a:r>
              <a:rPr lang="en-US" sz="4000" b="1" dirty="0" err="1">
                <a:solidFill>
                  <a:srgbClr val="FF0000"/>
                </a:solidFill>
              </a:rPr>
              <a:t>а</a:t>
            </a:r>
            <a:r>
              <a:rPr lang="en-US" sz="4000" b="1" dirty="0"/>
              <a:t> - …, </a:t>
            </a:r>
            <a:r>
              <a:rPr lang="en-US" sz="4000" b="1" dirty="0" err="1"/>
              <a:t>ст_п</a:t>
            </a:r>
            <a:r>
              <a:rPr lang="en-US" sz="4000" b="1" dirty="0" err="1">
                <a:solidFill>
                  <a:srgbClr val="FF0000"/>
                </a:solidFill>
              </a:rPr>
              <a:t>и</a:t>
            </a:r>
            <a:r>
              <a:rPr lang="en-US" sz="4000" b="1" dirty="0"/>
              <a:t> - …, </a:t>
            </a:r>
            <a:r>
              <a:rPr lang="en-US" sz="4000" b="1" dirty="0" err="1"/>
              <a:t>с_н</a:t>
            </a:r>
            <a:r>
              <a:rPr lang="en-US" sz="4000" b="1" dirty="0" err="1">
                <a:solidFill>
                  <a:srgbClr val="FF0000"/>
                </a:solidFill>
              </a:rPr>
              <a:t>и</a:t>
            </a:r>
            <a:r>
              <a:rPr lang="en-US" sz="4000" b="1" dirty="0"/>
              <a:t> - …, </a:t>
            </a:r>
            <a:r>
              <a:rPr lang="en-US" sz="4000" b="1" dirty="0" err="1"/>
              <a:t>л_ст</a:t>
            </a:r>
            <a:r>
              <a:rPr lang="en-US" sz="4000" b="1" dirty="0" err="1">
                <a:solidFill>
                  <a:srgbClr val="FF0000"/>
                </a:solidFill>
              </a:rPr>
              <a:t>о</a:t>
            </a:r>
            <a:r>
              <a:rPr lang="en-US" sz="4000" b="1" dirty="0" err="1"/>
              <a:t>к</a:t>
            </a:r>
            <a:r>
              <a:rPr lang="en-US" sz="4000" b="1" dirty="0"/>
              <a:t> - … .</a:t>
            </a:r>
          </a:p>
        </p:txBody>
      </p:sp>
      <p:pic>
        <p:nvPicPr>
          <p:cNvPr id="2050" name="Picture 2" descr="ВЕРБА ударение в слове – как правильно ставить и на какой слог">
            <a:extLst>
              <a:ext uri="{FF2B5EF4-FFF2-40B4-BE49-F238E27FC236}">
                <a16:creationId xmlns:a16="http://schemas.microsoft.com/office/drawing/2014/main" id="{B9D6725E-34ED-48C3-903A-3E1F296A08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539288" y="967564"/>
            <a:ext cx="3346404" cy="20915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Названий батько. Українська народна казка з малюнками онлайн">
            <a:extLst>
              <a:ext uri="{FF2B5EF4-FFF2-40B4-BE49-F238E27FC236}">
                <a16:creationId xmlns:a16="http://schemas.microsoft.com/office/drawing/2014/main" id="{6901F712-7C52-4219-A5A3-2DC82C9448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980162" y="1028847"/>
            <a:ext cx="2858103" cy="2030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Як засушити кленове листя |ЯкПросто">
            <a:extLst>
              <a:ext uri="{FF2B5EF4-FFF2-40B4-BE49-F238E27FC236}">
                <a16:creationId xmlns:a16="http://schemas.microsoft.com/office/drawing/2014/main" id="{278F3128-F9B6-4EDF-9E1C-A6C94E9449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919293" y="4007865"/>
            <a:ext cx="2858103" cy="18327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Український степ">
            <a:extLst>
              <a:ext uri="{FF2B5EF4-FFF2-40B4-BE49-F238E27FC236}">
                <a16:creationId xmlns:a16="http://schemas.microsoft.com/office/drawing/2014/main" id="{5F2998F9-4A0B-4E9E-BA7A-C5285C847B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885690" y="4037771"/>
            <a:ext cx="2952575" cy="17913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372591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4169DD87-3EBE-44CA-9654-8AE0466B27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Picture 4" descr="Український степ">
            <a:extLst>
              <a:ext uri="{FF2B5EF4-FFF2-40B4-BE49-F238E27FC236}">
                <a16:creationId xmlns:a16="http://schemas.microsoft.com/office/drawing/2014/main" id="{6C477556-23E3-4A34-9069-34658C83A21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720" r="2" b="5279"/>
          <a:stretch/>
        </p:blipFill>
        <p:spPr bwMode="auto">
          <a:xfrm>
            <a:off x="192526" y="550518"/>
            <a:ext cx="5799477" cy="27834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 descr="Названий батько. Українська народна казка з малюнками онлайн">
            <a:extLst>
              <a:ext uri="{FF2B5EF4-FFF2-40B4-BE49-F238E27FC236}">
                <a16:creationId xmlns:a16="http://schemas.microsoft.com/office/drawing/2014/main" id="{EE0FD406-6D96-41BC-8406-F314AE5AF23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85" r="-3" b="9539"/>
          <a:stretch/>
        </p:blipFill>
        <p:spPr bwMode="auto">
          <a:xfrm>
            <a:off x="6191622" y="550517"/>
            <a:ext cx="5796945" cy="27834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ВЕРБА ударение в слове – как правильно ставить и на какой слог">
            <a:extLst>
              <a:ext uri="{FF2B5EF4-FFF2-40B4-BE49-F238E27FC236}">
                <a16:creationId xmlns:a16="http://schemas.microsoft.com/office/drawing/2014/main" id="{9CAEC5D7-A3B6-444E-9A24-7A02489D062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03" r="2" b="16054"/>
          <a:stretch/>
        </p:blipFill>
        <p:spPr bwMode="auto">
          <a:xfrm>
            <a:off x="196714" y="3514856"/>
            <a:ext cx="5799477" cy="2792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8" descr="Як засушити кленове листя |ЯкПросто">
            <a:extLst>
              <a:ext uri="{FF2B5EF4-FFF2-40B4-BE49-F238E27FC236}">
                <a16:creationId xmlns:a16="http://schemas.microsoft.com/office/drawing/2014/main" id="{B9481AC4-9394-41A5-AD9C-7FA67A4E5D6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879" r="-3" b="21218"/>
          <a:stretch/>
        </p:blipFill>
        <p:spPr bwMode="auto">
          <a:xfrm>
            <a:off x="6195810" y="3514855"/>
            <a:ext cx="5796945" cy="2792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483605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2F1270B3-8B8A-4C8F-B9FB-4CDE131B98F3}"/>
              </a:ext>
            </a:extLst>
          </p:cNvPr>
          <p:cNvSpPr txBox="1"/>
          <p:nvPr/>
        </p:nvSpPr>
        <p:spPr>
          <a:xfrm>
            <a:off x="648586" y="786809"/>
            <a:ext cx="10894828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4000" u="sng" dirty="0"/>
              <a:t>Прочитай. </a:t>
            </a:r>
            <a:r>
              <a:rPr lang="uk-UA" sz="4000" u="sng" dirty="0" err="1"/>
              <a:t>Спиши</a:t>
            </a:r>
            <a:r>
              <a:rPr lang="uk-UA" sz="4000" u="sng" dirty="0"/>
              <a:t> текст, вставляючи потрібні букви. </a:t>
            </a:r>
          </a:p>
          <a:p>
            <a:pPr algn="just"/>
            <a:r>
              <a:rPr lang="uk-UA" sz="4000" dirty="0"/>
              <a:t>        </a:t>
            </a:r>
            <a:r>
              <a:rPr lang="uk-UA" sz="4800" dirty="0"/>
              <a:t>Жив в с(</a:t>
            </a:r>
            <a:r>
              <a:rPr lang="uk-UA" sz="4800" dirty="0" err="1"/>
              <a:t>е,и</a:t>
            </a:r>
            <a:r>
              <a:rPr lang="uk-UA" sz="4800" dirty="0"/>
              <a:t>)лі багатий чоловік. Холодної з(</a:t>
            </a:r>
            <a:r>
              <a:rPr lang="uk-UA" sz="4800" dirty="0" err="1"/>
              <a:t>е,и</a:t>
            </a:r>
            <a:r>
              <a:rPr lang="uk-UA" sz="4800" dirty="0"/>
              <a:t>)ми його жінка думала кинути на дах три колоски. Але с(</a:t>
            </a:r>
            <a:r>
              <a:rPr lang="uk-UA" sz="4800" dirty="0" err="1"/>
              <a:t>е,и</a:t>
            </a:r>
            <a:r>
              <a:rPr lang="uk-UA" sz="4800" dirty="0"/>
              <a:t>)</a:t>
            </a:r>
            <a:r>
              <a:rPr lang="uk-UA" sz="4800" dirty="0" err="1"/>
              <a:t>лян</a:t>
            </a:r>
            <a:r>
              <a:rPr lang="uk-UA" sz="4800" b="1" dirty="0" err="1"/>
              <a:t>и</a:t>
            </a:r>
            <a:r>
              <a:rPr lang="uk-UA" sz="4800" dirty="0" err="1"/>
              <a:t>н</a:t>
            </a:r>
            <a:r>
              <a:rPr lang="uk-UA" sz="4800" dirty="0"/>
              <a:t> не хотів давати з(</a:t>
            </a:r>
            <a:r>
              <a:rPr lang="uk-UA" sz="4800" dirty="0" err="1"/>
              <a:t>е,и</a:t>
            </a:r>
            <a:r>
              <a:rPr lang="uk-UA" sz="4800" dirty="0"/>
              <a:t>)</a:t>
            </a:r>
            <a:r>
              <a:rPr lang="uk-UA" sz="4800" dirty="0" err="1"/>
              <a:t>рна</a:t>
            </a:r>
            <a:r>
              <a:rPr lang="uk-UA" sz="4800" dirty="0"/>
              <a:t> горобцям.</a:t>
            </a:r>
          </a:p>
          <a:p>
            <a:pPr algn="just"/>
            <a:endParaRPr lang="uk-UA" sz="4000" dirty="0"/>
          </a:p>
        </p:txBody>
      </p:sp>
    </p:spTree>
    <p:extLst>
      <p:ext uri="{BB962C8B-B14F-4D97-AF65-F5344CB8AC3E}">
        <p14:creationId xmlns:p14="http://schemas.microsoft.com/office/powerpoint/2010/main" val="29958627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Rectangle 78">
            <a:extLst>
              <a:ext uri="{FF2B5EF4-FFF2-40B4-BE49-F238E27FC236}">
                <a16:creationId xmlns:a16="http://schemas.microsoft.com/office/drawing/2014/main" id="{8D06CE56-3881-4ADA-8CEF-D18B02C242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857544" y="346791"/>
            <a:ext cx="146304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1" name="Rectangle 80">
            <a:extLst>
              <a:ext uri="{FF2B5EF4-FFF2-40B4-BE49-F238E27FC236}">
                <a16:creationId xmlns:a16="http://schemas.microsoft.com/office/drawing/2014/main" id="{79F3C543-62EC-4433-9C93-A2CD8764E9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578652" y="4501201"/>
            <a:ext cx="11034696" cy="18288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83" name="Rectangle 82">
            <a:extLst>
              <a:ext uri="{FF2B5EF4-FFF2-40B4-BE49-F238E27FC236}">
                <a16:creationId xmlns:a16="http://schemas.microsoft.com/office/drawing/2014/main" id="{932495F0-C5CB-4823-AE70-EED61EBAB1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EA8F868-14A0-4004-BC8C-DEFAF40D0F7E}"/>
              </a:ext>
            </a:extLst>
          </p:cNvPr>
          <p:cNvSpPr txBox="1"/>
          <p:nvPr/>
        </p:nvSpPr>
        <p:spPr>
          <a:xfrm>
            <a:off x="851183" y="1143000"/>
            <a:ext cx="4846320" cy="2898648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20000"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400" dirty="0" err="1">
                <a:latin typeface="+mj-lt"/>
                <a:ea typeface="+mj-ea"/>
                <a:cs typeface="+mj-cs"/>
              </a:rPr>
              <a:t>Литовська</a:t>
            </a:r>
            <a:r>
              <a:rPr lang="en-US" sz="5400" dirty="0">
                <a:latin typeface="+mj-lt"/>
                <a:ea typeface="+mj-ea"/>
                <a:cs typeface="+mj-cs"/>
              </a:rPr>
              <a:t> </a:t>
            </a:r>
            <a:r>
              <a:rPr lang="en-US" sz="5400" dirty="0" err="1">
                <a:latin typeface="+mj-lt"/>
                <a:ea typeface="+mj-ea"/>
                <a:cs typeface="+mj-cs"/>
              </a:rPr>
              <a:t>народна</a:t>
            </a:r>
            <a:r>
              <a:rPr lang="en-US" sz="5400" dirty="0">
                <a:latin typeface="+mj-lt"/>
                <a:ea typeface="+mj-ea"/>
                <a:cs typeface="+mj-cs"/>
              </a:rPr>
              <a:t> </a:t>
            </a:r>
            <a:r>
              <a:rPr lang="en-US" sz="5400" dirty="0" err="1">
                <a:latin typeface="+mj-lt"/>
                <a:ea typeface="+mj-ea"/>
                <a:cs typeface="+mj-cs"/>
              </a:rPr>
              <a:t>казка</a:t>
            </a:r>
            <a:r>
              <a:rPr lang="en-US" sz="5400" dirty="0">
                <a:latin typeface="+mj-lt"/>
                <a:ea typeface="+mj-ea"/>
                <a:cs typeface="+mj-cs"/>
              </a:rPr>
              <a:t> </a:t>
            </a:r>
            <a:r>
              <a:rPr lang="en-US" sz="6000" b="1" dirty="0"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«</a:t>
            </a:r>
            <a:r>
              <a:rPr lang="en-US" sz="6000" b="1" dirty="0" err="1"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Три</a:t>
            </a:r>
            <a:r>
              <a:rPr lang="en-US" sz="6000" b="1" dirty="0"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6000" b="1" dirty="0" err="1"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колоски</a:t>
            </a:r>
            <a:r>
              <a:rPr lang="en-US" sz="6000" b="1" dirty="0"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»</a:t>
            </a:r>
            <a:endParaRPr lang="uk-UA" sz="6000" b="1" dirty="0">
              <a:solidFill>
                <a:schemeClr val="accent1">
                  <a:lumMod val="75000"/>
                </a:schemeClr>
              </a:solidFill>
              <a:latin typeface="+mj-lt"/>
              <a:ea typeface="+mj-ea"/>
              <a:cs typeface="+mj-cs"/>
            </a:endParaRP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uk-UA" sz="4000" b="1" dirty="0">
                <a:solidFill>
                  <a:schemeClr val="accent3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Яким виявився заможний господар?</a:t>
            </a:r>
            <a:endParaRPr lang="uk-UA" sz="4300" b="1" dirty="0">
              <a:solidFill>
                <a:schemeClr val="accent3">
                  <a:lumMod val="75000"/>
                </a:schemeClr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85" name="Rectangle 84">
            <a:extLst>
              <a:ext uri="{FF2B5EF4-FFF2-40B4-BE49-F238E27FC236}">
                <a16:creationId xmlns:a16="http://schemas.microsoft.com/office/drawing/2014/main" id="{CB8B9C25-D80D-48EC-B83A-231219A80C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182975" y="346791"/>
            <a:ext cx="146304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082" name="Picture 10" descr="Колоса ржи картинки, стоковые фото Колоса ржи | Depositphotos">
            <a:extLst>
              <a:ext uri="{FF2B5EF4-FFF2-40B4-BE49-F238E27FC236}">
                <a16:creationId xmlns:a16="http://schemas.microsoft.com/office/drawing/2014/main" id="{30D7452E-F398-42DD-82BA-5F9B232F73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626505" y="191959"/>
            <a:ext cx="4709902" cy="3143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7" name="Rectangle 86">
            <a:extLst>
              <a:ext uri="{FF2B5EF4-FFF2-40B4-BE49-F238E27FC236}">
                <a16:creationId xmlns:a16="http://schemas.microsoft.com/office/drawing/2014/main" id="{601CC70B-8875-45A1-8AFD-7D546E3C0C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53897" y="4177748"/>
            <a:ext cx="4824407" cy="18288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080" name="Picture 8" descr="Українське мистецтво кінця XVII - початку XX ст. | Національний Музей у  Львові ім. Андрея Шептицького">
            <a:extLst>
              <a:ext uri="{FF2B5EF4-FFF2-40B4-BE49-F238E27FC236}">
                <a16:creationId xmlns:a16="http://schemas.microsoft.com/office/drawing/2014/main" id="{4CED3551-BDBA-4C13-A5D5-7CEDBE11F6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695012" y="3522180"/>
            <a:ext cx="4572888" cy="31438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402429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E72C296-4195-4727-AD18-259542FBA48D}"/>
              </a:ext>
            </a:extLst>
          </p:cNvPr>
          <p:cNvSpPr txBox="1"/>
          <p:nvPr/>
        </p:nvSpPr>
        <p:spPr>
          <a:xfrm>
            <a:off x="935665" y="871870"/>
            <a:ext cx="10185991" cy="29238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4000" u="sng" dirty="0">
                <a:solidFill>
                  <a:schemeClr val="accent2">
                    <a:lumMod val="75000"/>
                  </a:schemeClr>
                </a:solidFill>
              </a:rPr>
              <a:t>Виправ помилки у виділених словах. </a:t>
            </a:r>
            <a:endParaRPr lang="uk-UA" sz="4000" u="sng" dirty="0"/>
          </a:p>
          <a:p>
            <a:pPr algn="just"/>
            <a:r>
              <a:rPr lang="uk-UA" sz="4800" dirty="0"/>
              <a:t>       Сидить голодна </a:t>
            </a:r>
            <a:r>
              <a:rPr lang="uk-UA" sz="4800" b="1" dirty="0" err="1"/>
              <a:t>сімья</a:t>
            </a:r>
            <a:r>
              <a:rPr lang="uk-UA" sz="4800" dirty="0"/>
              <a:t> горобців на </a:t>
            </a:r>
            <a:r>
              <a:rPr lang="uk-UA" sz="4800" b="1" dirty="0" err="1"/>
              <a:t>соломяному</a:t>
            </a:r>
            <a:r>
              <a:rPr lang="uk-UA" sz="4800" dirty="0"/>
              <a:t> даху.  </a:t>
            </a:r>
            <a:r>
              <a:rPr lang="uk-UA" sz="4800" b="1" dirty="0" err="1"/>
              <a:t>Дзйобами</a:t>
            </a:r>
            <a:r>
              <a:rPr lang="uk-UA" sz="4800" dirty="0"/>
              <a:t> </a:t>
            </a:r>
            <a:r>
              <a:rPr lang="uk-UA" sz="4800" b="1" dirty="0" err="1"/>
              <a:t>пірья</a:t>
            </a:r>
            <a:r>
              <a:rPr lang="uk-UA" sz="4800" dirty="0"/>
              <a:t> розправляє.</a:t>
            </a:r>
          </a:p>
        </p:txBody>
      </p:sp>
      <p:pic>
        <p:nvPicPr>
          <p:cNvPr id="4098" name="Picture 2" descr="ПЕРВОКЛАССНИКИ ИЗУЧАЮТ ЗИМУЮЩИХ ПТИЦ">
            <a:extLst>
              <a:ext uri="{FF2B5EF4-FFF2-40B4-BE49-F238E27FC236}">
                <a16:creationId xmlns:a16="http://schemas.microsoft.com/office/drawing/2014/main" id="{5F738973-9CCA-44AE-96A0-33784DA4A2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0306" y="4073690"/>
            <a:ext cx="3517524" cy="21503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690673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8D06CE56-3881-4ADA-8CEF-D18B02C242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857544" y="346791"/>
            <a:ext cx="146304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9F3C543-62EC-4433-9C93-A2CD8764E9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578652" y="4501201"/>
            <a:ext cx="11034696" cy="18288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FFD48BC7-DC40-47DE-87EE-9F4B6ECB9A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3" name="Freeform: Shape 12">
            <a:extLst>
              <a:ext uri="{FF2B5EF4-FFF2-40B4-BE49-F238E27FC236}">
                <a16:creationId xmlns:a16="http://schemas.microsoft.com/office/drawing/2014/main" id="{E502BBC7-2C76-46F3-BC24-5985BC13DB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14425" y="0"/>
            <a:ext cx="9963150" cy="6858000"/>
          </a:xfrm>
          <a:custGeom>
            <a:avLst/>
            <a:gdLst>
              <a:gd name="connsiteX0" fmla="*/ 1595771 w 9963150"/>
              <a:gd name="connsiteY0" fmla="*/ 0 h 6858000"/>
              <a:gd name="connsiteX1" fmla="*/ 8367379 w 9963150"/>
              <a:gd name="connsiteY1" fmla="*/ 0 h 6858000"/>
              <a:gd name="connsiteX2" fmla="*/ 8504080 w 9963150"/>
              <a:gd name="connsiteY2" fmla="*/ 130333 h 6858000"/>
              <a:gd name="connsiteX3" fmla="*/ 9963150 w 9963150"/>
              <a:gd name="connsiteY3" fmla="*/ 3652838 h 6858000"/>
              <a:gd name="connsiteX4" fmla="*/ 8825600 w 9963150"/>
              <a:gd name="connsiteY4" fmla="*/ 6821583 h 6858000"/>
              <a:gd name="connsiteX5" fmla="*/ 8794055 w 9963150"/>
              <a:gd name="connsiteY5" fmla="*/ 6858000 h 6858000"/>
              <a:gd name="connsiteX6" fmla="*/ 1169096 w 9963150"/>
              <a:gd name="connsiteY6" fmla="*/ 6858000 h 6858000"/>
              <a:gd name="connsiteX7" fmla="*/ 1137550 w 9963150"/>
              <a:gd name="connsiteY7" fmla="*/ 6821583 h 6858000"/>
              <a:gd name="connsiteX8" fmla="*/ 0 w 9963150"/>
              <a:gd name="connsiteY8" fmla="*/ 3652838 h 6858000"/>
              <a:gd name="connsiteX9" fmla="*/ 1459070 w 9963150"/>
              <a:gd name="connsiteY9" fmla="*/ 13033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963150" h="6858000">
                <a:moveTo>
                  <a:pt x="1595771" y="0"/>
                </a:moveTo>
                <a:lnTo>
                  <a:pt x="8367379" y="0"/>
                </a:lnTo>
                <a:lnTo>
                  <a:pt x="8504080" y="130333"/>
                </a:lnTo>
                <a:cubicBezTo>
                  <a:pt x="9405568" y="1031820"/>
                  <a:pt x="9963150" y="2277214"/>
                  <a:pt x="9963150" y="3652838"/>
                </a:cubicBezTo>
                <a:cubicBezTo>
                  <a:pt x="9963150" y="4856509"/>
                  <a:pt x="9536251" y="5960473"/>
                  <a:pt x="8825600" y="6821583"/>
                </a:cubicBezTo>
                <a:lnTo>
                  <a:pt x="8794055" y="6858000"/>
                </a:lnTo>
                <a:lnTo>
                  <a:pt x="1169096" y="6858000"/>
                </a:lnTo>
                <a:lnTo>
                  <a:pt x="1137550" y="6821583"/>
                </a:lnTo>
                <a:cubicBezTo>
                  <a:pt x="426899" y="5960473"/>
                  <a:pt x="0" y="4856509"/>
                  <a:pt x="0" y="3652838"/>
                </a:cubicBezTo>
                <a:cubicBezTo>
                  <a:pt x="0" y="2277214"/>
                  <a:pt x="557582" y="1031820"/>
                  <a:pt x="1459070" y="130333"/>
                </a:cubicBezTo>
                <a:close/>
              </a:path>
            </a:pathLst>
          </a:custGeom>
          <a:ln w="9525">
            <a:solidFill>
              <a:schemeClr val="tx2">
                <a:lumMod val="10000"/>
                <a:lumOff val="90000"/>
              </a:schemeClr>
            </a:solidFill>
          </a:ln>
          <a:effectLst>
            <a:outerShdw blurRad="63500" sx="102000" sy="102000" algn="ctr" rotWithShape="0">
              <a:schemeClr val="bg1">
                <a:lumMod val="85000"/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5" name="Freeform: Shape 14">
            <a:extLst>
              <a:ext uri="{FF2B5EF4-FFF2-40B4-BE49-F238E27FC236}">
                <a16:creationId xmlns:a16="http://schemas.microsoft.com/office/drawing/2014/main" id="{9C45F024-2468-4D8A-9E11-BB2B1E0A3B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21664" y="0"/>
            <a:ext cx="9948672" cy="6858000"/>
          </a:xfrm>
          <a:custGeom>
            <a:avLst/>
            <a:gdLst>
              <a:gd name="connsiteX0" fmla="*/ 1595771 w 9963150"/>
              <a:gd name="connsiteY0" fmla="*/ 0 h 6858000"/>
              <a:gd name="connsiteX1" fmla="*/ 8367379 w 9963150"/>
              <a:gd name="connsiteY1" fmla="*/ 0 h 6858000"/>
              <a:gd name="connsiteX2" fmla="*/ 8504080 w 9963150"/>
              <a:gd name="connsiteY2" fmla="*/ 130333 h 6858000"/>
              <a:gd name="connsiteX3" fmla="*/ 9963150 w 9963150"/>
              <a:gd name="connsiteY3" fmla="*/ 3652838 h 6858000"/>
              <a:gd name="connsiteX4" fmla="*/ 8825600 w 9963150"/>
              <a:gd name="connsiteY4" fmla="*/ 6821583 h 6858000"/>
              <a:gd name="connsiteX5" fmla="*/ 8794055 w 9963150"/>
              <a:gd name="connsiteY5" fmla="*/ 6858000 h 6858000"/>
              <a:gd name="connsiteX6" fmla="*/ 1169096 w 9963150"/>
              <a:gd name="connsiteY6" fmla="*/ 6858000 h 6858000"/>
              <a:gd name="connsiteX7" fmla="*/ 1137550 w 9963150"/>
              <a:gd name="connsiteY7" fmla="*/ 6821583 h 6858000"/>
              <a:gd name="connsiteX8" fmla="*/ 0 w 9963150"/>
              <a:gd name="connsiteY8" fmla="*/ 3652838 h 6858000"/>
              <a:gd name="connsiteX9" fmla="*/ 1459070 w 9963150"/>
              <a:gd name="connsiteY9" fmla="*/ 13033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963150" h="6858000">
                <a:moveTo>
                  <a:pt x="1595771" y="0"/>
                </a:moveTo>
                <a:lnTo>
                  <a:pt x="8367379" y="0"/>
                </a:lnTo>
                <a:lnTo>
                  <a:pt x="8504080" y="130333"/>
                </a:lnTo>
                <a:cubicBezTo>
                  <a:pt x="9405568" y="1031820"/>
                  <a:pt x="9963150" y="2277214"/>
                  <a:pt x="9963150" y="3652838"/>
                </a:cubicBezTo>
                <a:cubicBezTo>
                  <a:pt x="9963150" y="4856509"/>
                  <a:pt x="9536251" y="5960473"/>
                  <a:pt x="8825600" y="6821583"/>
                </a:cubicBezTo>
                <a:lnTo>
                  <a:pt x="8794055" y="6858000"/>
                </a:lnTo>
                <a:lnTo>
                  <a:pt x="1169096" y="6858000"/>
                </a:lnTo>
                <a:lnTo>
                  <a:pt x="1137550" y="6821583"/>
                </a:lnTo>
                <a:cubicBezTo>
                  <a:pt x="426899" y="5960473"/>
                  <a:pt x="0" y="4856509"/>
                  <a:pt x="0" y="3652838"/>
                </a:cubicBezTo>
                <a:cubicBezTo>
                  <a:pt x="0" y="2277214"/>
                  <a:pt x="557582" y="1031820"/>
                  <a:pt x="1459070" y="130333"/>
                </a:cubicBez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861A3D3-DF2F-452C-986D-14C2A81615DB}"/>
              </a:ext>
            </a:extLst>
          </p:cNvPr>
          <p:cNvSpPr txBox="1"/>
          <p:nvPr/>
        </p:nvSpPr>
        <p:spPr>
          <a:xfrm>
            <a:off x="1524003" y="1999615"/>
            <a:ext cx="9144000" cy="2764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7200" dirty="0" err="1">
                <a:solidFill>
                  <a:schemeClr val="accent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Домашнє</a:t>
            </a:r>
            <a:r>
              <a:rPr lang="en-US" sz="7200" dirty="0">
                <a:solidFill>
                  <a:schemeClr val="accent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7200" dirty="0" err="1">
                <a:solidFill>
                  <a:schemeClr val="accent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завдання</a:t>
            </a:r>
            <a:endParaRPr lang="en-US" sz="7200" dirty="0">
              <a:solidFill>
                <a:schemeClr val="accent2">
                  <a:lumMod val="75000"/>
                </a:schemeClr>
              </a:solidFill>
              <a:latin typeface="+mj-lt"/>
              <a:ea typeface="+mj-ea"/>
              <a:cs typeface="+mj-cs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7200" dirty="0">
                <a:latin typeface="+mj-lt"/>
                <a:ea typeface="+mj-ea"/>
                <a:cs typeface="+mj-cs"/>
              </a:rPr>
              <a:t>С.12 </a:t>
            </a:r>
            <a:r>
              <a:rPr lang="en-US" sz="7200" dirty="0" err="1">
                <a:latin typeface="+mj-lt"/>
                <a:ea typeface="+mj-ea"/>
                <a:cs typeface="+mj-cs"/>
              </a:rPr>
              <a:t>вправа</a:t>
            </a:r>
            <a:r>
              <a:rPr lang="en-US" sz="7200" dirty="0">
                <a:latin typeface="+mj-lt"/>
                <a:ea typeface="+mj-ea"/>
                <a:cs typeface="+mj-cs"/>
              </a:rPr>
              <a:t> 25 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3629484E-3792-4B3D-89AD-7C8A1ED0E0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718560" y="5524786"/>
            <a:ext cx="4754880" cy="274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11711492"/>
      </p:ext>
    </p:extLst>
  </p:cSld>
  <p:clrMapOvr>
    <a:masterClrMapping/>
  </p:clrMapOvr>
</p:sld>
</file>

<file path=ppt/theme/theme1.xml><?xml version="1.0" encoding="utf-8"?>
<a:theme xmlns:a="http://schemas.openxmlformats.org/drawingml/2006/main" name="AccentBoxVTI">
  <a:themeElements>
    <a:clrScheme name="AccentBoxVTI">
      <a:dk1>
        <a:srgbClr val="000000"/>
      </a:dk1>
      <a:lt1>
        <a:sysClr val="window" lastClr="FFFFFF"/>
      </a:lt1>
      <a:dk2>
        <a:srgbClr val="262626"/>
      </a:dk2>
      <a:lt2>
        <a:srgbClr val="FFFFFF"/>
      </a:lt2>
      <a:accent1>
        <a:srgbClr val="F5A700"/>
      </a:accent1>
      <a:accent2>
        <a:srgbClr val="00A5AB"/>
      </a:accent2>
      <a:accent3>
        <a:srgbClr val="09963B"/>
      </a:accent3>
      <a:accent4>
        <a:srgbClr val="E64823"/>
      </a:accent4>
      <a:accent5>
        <a:srgbClr val="9C6A6A"/>
      </a:accent5>
      <a:accent6>
        <a:srgbClr val="824F8C"/>
      </a:accent6>
      <a:hlink>
        <a:srgbClr val="2998E3"/>
      </a:hlink>
      <a:folHlink>
        <a:srgbClr val="7F723D"/>
      </a:folHlink>
    </a:clrScheme>
    <a:fontScheme name="Avenir">
      <a:majorFont>
        <a:latin typeface="Neue Haas Grotesk Text Pro"/>
        <a:ea typeface=""/>
        <a:cs typeface=""/>
      </a:majorFont>
      <a:minorFont>
        <a:latin typeface="Neue Haas Grotesk Tex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ccentBoxVTI" id="{9F778A78-DC9A-453A-A82D-A75CAD503E15}" vid="{EA961113-7CC4-4569-8A6A-7BC2C1E2F40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339</TotalTime>
  <Words>183</Words>
  <Application>Microsoft Office PowerPoint</Application>
  <PresentationFormat>Широкий екран</PresentationFormat>
  <Paragraphs>13</Paragraphs>
  <Slides>8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8</vt:i4>
      </vt:variant>
    </vt:vector>
  </HeadingPairs>
  <TitlesOfParts>
    <vt:vector size="12" baseType="lpstr">
      <vt:lpstr>Arial</vt:lpstr>
      <vt:lpstr>Calibri</vt:lpstr>
      <vt:lpstr>Neue Haas Grotesk Text Pro</vt:lpstr>
      <vt:lpstr>AccentBoxVTI</vt:lpstr>
      <vt:lpstr>села – с_ло зерна – з_рно стебла – ст_бло зими – з_ма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Оксана Чепіженко</dc:creator>
  <cp:lastModifiedBy>Оксана Чепіженко</cp:lastModifiedBy>
  <cp:revision>10</cp:revision>
  <dcterms:created xsi:type="dcterms:W3CDTF">2021-09-25T12:42:36Z</dcterms:created>
  <dcterms:modified xsi:type="dcterms:W3CDTF">2021-09-27T17:55:34Z</dcterms:modified>
</cp:coreProperties>
</file>