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596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474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98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267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925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570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406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808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96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973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376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9/26/2021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13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06" r:id="rId6"/>
    <p:sldLayoutId id="2147483902" r:id="rId7"/>
    <p:sldLayoutId id="2147483903" r:id="rId8"/>
    <p:sldLayoutId id="2147483904" r:id="rId9"/>
    <p:sldLayoutId id="2147483905" r:id="rId10"/>
    <p:sldLayoutId id="214748390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6">
            <a:extLst>
              <a:ext uri="{FF2B5EF4-FFF2-40B4-BE49-F238E27FC236}">
                <a16:creationId xmlns:a16="http://schemas.microsoft.com/office/drawing/2014/main" id="{AD35AE2F-5E3A-49D9-8DE1-8A333BA40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astel colour orange and blue-green forming a sky">
            <a:extLst>
              <a:ext uri="{FF2B5EF4-FFF2-40B4-BE49-F238E27FC236}">
                <a16:creationId xmlns:a16="http://schemas.microsoft.com/office/drawing/2014/main" id="{D7F22118-D009-463A-AFAB-46275A3AB4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2491" r="-1" b="12490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743623-7398-4E1D-9EF1-22ED0ABB08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uk-UA" sz="6700"/>
              <a:t>Поль-овий, знай-омий, копі-йка, зад-звенів, комп-’ютер.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2B276C0-0008-482B-B543-9E2B5C3358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99432"/>
            <a:ext cx="9144000" cy="1225296"/>
          </a:xfrm>
        </p:spPr>
        <p:txBody>
          <a:bodyPr>
            <a:normAutofit/>
          </a:bodyPr>
          <a:lstStyle/>
          <a:p>
            <a:pPr algn="ctr"/>
            <a:r>
              <a:rPr lang="uk-UA" sz="3200" b="1"/>
              <a:t>Перевір, як поділено слова для переносу. Виправ помилки.</a:t>
            </a:r>
          </a:p>
        </p:txBody>
      </p:sp>
      <p:sp>
        <p:nvSpPr>
          <p:cNvPr id="44" name="Rectangle 6">
            <a:extLst>
              <a:ext uri="{FF2B5EF4-FFF2-40B4-BE49-F238E27FC236}">
                <a16:creationId xmlns:a16="http://schemas.microsoft.com/office/drawing/2014/main" id="{04D8AD8F-EF7F-481F-B99A-B85138970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6">
            <a:extLst>
              <a:ext uri="{FF2B5EF4-FFF2-40B4-BE49-F238E27FC236}">
                <a16:creationId xmlns:a16="http://schemas.microsoft.com/office/drawing/2014/main" id="{79EB4626-023C-436D-9F57-9EB460809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902700 h 5416094"/>
              <a:gd name="connsiteX1" fmla="*/ 902700 w 10515600"/>
              <a:gd name="connsiteY1" fmla="*/ 0 h 5416094"/>
              <a:gd name="connsiteX2" fmla="*/ 1746919 w 10515600"/>
              <a:gd name="connsiteY2" fmla="*/ 0 h 5416094"/>
              <a:gd name="connsiteX3" fmla="*/ 2329833 w 10515600"/>
              <a:gd name="connsiteY3" fmla="*/ 0 h 5416094"/>
              <a:gd name="connsiteX4" fmla="*/ 2825644 w 10515600"/>
              <a:gd name="connsiteY4" fmla="*/ 0 h 5416094"/>
              <a:gd name="connsiteX5" fmla="*/ 3582762 w 10515600"/>
              <a:gd name="connsiteY5" fmla="*/ 0 h 5416094"/>
              <a:gd name="connsiteX6" fmla="*/ 4165675 w 10515600"/>
              <a:gd name="connsiteY6" fmla="*/ 0 h 5416094"/>
              <a:gd name="connsiteX7" fmla="*/ 5009894 w 10515600"/>
              <a:gd name="connsiteY7" fmla="*/ 0 h 5416094"/>
              <a:gd name="connsiteX8" fmla="*/ 5505706 w 10515600"/>
              <a:gd name="connsiteY8" fmla="*/ 0 h 5416094"/>
              <a:gd name="connsiteX9" fmla="*/ 6349925 w 10515600"/>
              <a:gd name="connsiteY9" fmla="*/ 0 h 5416094"/>
              <a:gd name="connsiteX10" fmla="*/ 6758634 w 10515600"/>
              <a:gd name="connsiteY10" fmla="*/ 0 h 5416094"/>
              <a:gd name="connsiteX11" fmla="*/ 7428650 w 10515600"/>
              <a:gd name="connsiteY11" fmla="*/ 0 h 5416094"/>
              <a:gd name="connsiteX12" fmla="*/ 8098665 w 10515600"/>
              <a:gd name="connsiteY12" fmla="*/ 0 h 5416094"/>
              <a:gd name="connsiteX13" fmla="*/ 8681579 w 10515600"/>
              <a:gd name="connsiteY13" fmla="*/ 0 h 5416094"/>
              <a:gd name="connsiteX14" fmla="*/ 9612900 w 10515600"/>
              <a:gd name="connsiteY14" fmla="*/ 0 h 5416094"/>
              <a:gd name="connsiteX15" fmla="*/ 10515600 w 10515600"/>
              <a:gd name="connsiteY15" fmla="*/ 902700 h 5416094"/>
              <a:gd name="connsiteX16" fmla="*/ 10515600 w 10515600"/>
              <a:gd name="connsiteY16" fmla="*/ 1504482 h 5416094"/>
              <a:gd name="connsiteX17" fmla="*/ 10515600 w 10515600"/>
              <a:gd name="connsiteY17" fmla="*/ 2178479 h 5416094"/>
              <a:gd name="connsiteX18" fmla="*/ 10515600 w 10515600"/>
              <a:gd name="connsiteY18" fmla="*/ 2780261 h 5416094"/>
              <a:gd name="connsiteX19" fmla="*/ 10515600 w 10515600"/>
              <a:gd name="connsiteY19" fmla="*/ 3273722 h 5416094"/>
              <a:gd name="connsiteX20" fmla="*/ 10515600 w 10515600"/>
              <a:gd name="connsiteY20" fmla="*/ 3803291 h 5416094"/>
              <a:gd name="connsiteX21" fmla="*/ 10515600 w 10515600"/>
              <a:gd name="connsiteY21" fmla="*/ 4513394 h 5416094"/>
              <a:gd name="connsiteX22" fmla="*/ 9612900 w 10515600"/>
              <a:gd name="connsiteY22" fmla="*/ 5416094 h 5416094"/>
              <a:gd name="connsiteX23" fmla="*/ 9117089 w 10515600"/>
              <a:gd name="connsiteY23" fmla="*/ 5416094 h 5416094"/>
              <a:gd name="connsiteX24" fmla="*/ 8708379 w 10515600"/>
              <a:gd name="connsiteY24" fmla="*/ 5416094 h 5416094"/>
              <a:gd name="connsiteX25" fmla="*/ 8299670 w 10515600"/>
              <a:gd name="connsiteY25" fmla="*/ 5416094 h 5416094"/>
              <a:gd name="connsiteX26" fmla="*/ 7629654 w 10515600"/>
              <a:gd name="connsiteY26" fmla="*/ 5416094 h 5416094"/>
              <a:gd name="connsiteX27" fmla="*/ 7133843 w 10515600"/>
              <a:gd name="connsiteY27" fmla="*/ 5416094 h 5416094"/>
              <a:gd name="connsiteX28" fmla="*/ 6376726 w 10515600"/>
              <a:gd name="connsiteY28" fmla="*/ 5416094 h 5416094"/>
              <a:gd name="connsiteX29" fmla="*/ 5880914 w 10515600"/>
              <a:gd name="connsiteY29" fmla="*/ 5416094 h 5416094"/>
              <a:gd name="connsiteX30" fmla="*/ 5123797 w 10515600"/>
              <a:gd name="connsiteY30" fmla="*/ 5416094 h 5416094"/>
              <a:gd name="connsiteX31" fmla="*/ 4715088 w 10515600"/>
              <a:gd name="connsiteY31" fmla="*/ 5416094 h 5416094"/>
              <a:gd name="connsiteX32" fmla="*/ 3957970 w 10515600"/>
              <a:gd name="connsiteY32" fmla="*/ 5416094 h 5416094"/>
              <a:gd name="connsiteX33" fmla="*/ 3462159 w 10515600"/>
              <a:gd name="connsiteY33" fmla="*/ 5416094 h 5416094"/>
              <a:gd name="connsiteX34" fmla="*/ 3053449 w 10515600"/>
              <a:gd name="connsiteY34" fmla="*/ 5416094 h 5416094"/>
              <a:gd name="connsiteX35" fmla="*/ 2557638 w 10515600"/>
              <a:gd name="connsiteY35" fmla="*/ 5416094 h 5416094"/>
              <a:gd name="connsiteX36" fmla="*/ 1800521 w 10515600"/>
              <a:gd name="connsiteY36" fmla="*/ 5416094 h 5416094"/>
              <a:gd name="connsiteX37" fmla="*/ 902700 w 10515600"/>
              <a:gd name="connsiteY37" fmla="*/ 5416094 h 5416094"/>
              <a:gd name="connsiteX38" fmla="*/ 0 w 10515600"/>
              <a:gd name="connsiteY38" fmla="*/ 4513394 h 5416094"/>
              <a:gd name="connsiteX39" fmla="*/ 0 w 10515600"/>
              <a:gd name="connsiteY39" fmla="*/ 3911612 h 5416094"/>
              <a:gd name="connsiteX40" fmla="*/ 0 w 10515600"/>
              <a:gd name="connsiteY40" fmla="*/ 3309829 h 5416094"/>
              <a:gd name="connsiteX41" fmla="*/ 0 w 10515600"/>
              <a:gd name="connsiteY41" fmla="*/ 2780261 h 5416094"/>
              <a:gd name="connsiteX42" fmla="*/ 0 w 10515600"/>
              <a:gd name="connsiteY42" fmla="*/ 2106265 h 5416094"/>
              <a:gd name="connsiteX43" fmla="*/ 0 w 10515600"/>
              <a:gd name="connsiteY43" fmla="*/ 1504482 h 5416094"/>
              <a:gd name="connsiteX44" fmla="*/ 0 w 10515600"/>
              <a:gd name="connsiteY44" fmla="*/ 90270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0515600" h="5416094" extrusionOk="0">
                <a:moveTo>
                  <a:pt x="0" y="902700"/>
                </a:moveTo>
                <a:cubicBezTo>
                  <a:pt x="-57306" y="368805"/>
                  <a:pt x="305054" y="37193"/>
                  <a:pt x="902700" y="0"/>
                </a:cubicBezTo>
                <a:cubicBezTo>
                  <a:pt x="1280419" y="-35006"/>
                  <a:pt x="1407743" y="-35339"/>
                  <a:pt x="1746919" y="0"/>
                </a:cubicBezTo>
                <a:cubicBezTo>
                  <a:pt x="2086095" y="35339"/>
                  <a:pt x="2146539" y="-12333"/>
                  <a:pt x="2329833" y="0"/>
                </a:cubicBezTo>
                <a:cubicBezTo>
                  <a:pt x="2513127" y="12333"/>
                  <a:pt x="2706706" y="12952"/>
                  <a:pt x="2825644" y="0"/>
                </a:cubicBezTo>
                <a:cubicBezTo>
                  <a:pt x="2944582" y="-12952"/>
                  <a:pt x="3420817" y="-27100"/>
                  <a:pt x="3582762" y="0"/>
                </a:cubicBezTo>
                <a:cubicBezTo>
                  <a:pt x="3744707" y="27100"/>
                  <a:pt x="4023584" y="-9167"/>
                  <a:pt x="4165675" y="0"/>
                </a:cubicBezTo>
                <a:cubicBezTo>
                  <a:pt x="4307766" y="9167"/>
                  <a:pt x="4770188" y="27031"/>
                  <a:pt x="5009894" y="0"/>
                </a:cubicBezTo>
                <a:cubicBezTo>
                  <a:pt x="5249600" y="-27031"/>
                  <a:pt x="5349881" y="-194"/>
                  <a:pt x="5505706" y="0"/>
                </a:cubicBezTo>
                <a:cubicBezTo>
                  <a:pt x="5661531" y="194"/>
                  <a:pt x="6129254" y="-29363"/>
                  <a:pt x="6349925" y="0"/>
                </a:cubicBezTo>
                <a:cubicBezTo>
                  <a:pt x="6570596" y="29363"/>
                  <a:pt x="6581199" y="-14617"/>
                  <a:pt x="6758634" y="0"/>
                </a:cubicBezTo>
                <a:cubicBezTo>
                  <a:pt x="6936069" y="14617"/>
                  <a:pt x="7246491" y="25675"/>
                  <a:pt x="7428650" y="0"/>
                </a:cubicBezTo>
                <a:cubicBezTo>
                  <a:pt x="7610809" y="-25675"/>
                  <a:pt x="7825190" y="-17078"/>
                  <a:pt x="8098665" y="0"/>
                </a:cubicBezTo>
                <a:cubicBezTo>
                  <a:pt x="8372141" y="17078"/>
                  <a:pt x="8559625" y="-21568"/>
                  <a:pt x="8681579" y="0"/>
                </a:cubicBezTo>
                <a:cubicBezTo>
                  <a:pt x="8803533" y="21568"/>
                  <a:pt x="9307226" y="-46066"/>
                  <a:pt x="9612900" y="0"/>
                </a:cubicBezTo>
                <a:cubicBezTo>
                  <a:pt x="10119954" y="-10560"/>
                  <a:pt x="10418674" y="366684"/>
                  <a:pt x="10515600" y="902700"/>
                </a:cubicBezTo>
                <a:cubicBezTo>
                  <a:pt x="10494548" y="1140809"/>
                  <a:pt x="10524881" y="1252168"/>
                  <a:pt x="10515600" y="1504482"/>
                </a:cubicBezTo>
                <a:cubicBezTo>
                  <a:pt x="10506319" y="1756796"/>
                  <a:pt x="10494309" y="1995078"/>
                  <a:pt x="10515600" y="2178479"/>
                </a:cubicBezTo>
                <a:cubicBezTo>
                  <a:pt x="10536891" y="2361880"/>
                  <a:pt x="10522845" y="2487483"/>
                  <a:pt x="10515600" y="2780261"/>
                </a:cubicBezTo>
                <a:cubicBezTo>
                  <a:pt x="10508355" y="3073039"/>
                  <a:pt x="10533694" y="3138252"/>
                  <a:pt x="10515600" y="3273722"/>
                </a:cubicBezTo>
                <a:cubicBezTo>
                  <a:pt x="10497506" y="3409192"/>
                  <a:pt x="10514952" y="3569910"/>
                  <a:pt x="10515600" y="3803291"/>
                </a:cubicBezTo>
                <a:cubicBezTo>
                  <a:pt x="10516248" y="4036672"/>
                  <a:pt x="10499126" y="4317688"/>
                  <a:pt x="10515600" y="4513394"/>
                </a:cubicBezTo>
                <a:cubicBezTo>
                  <a:pt x="10585499" y="4997151"/>
                  <a:pt x="10115437" y="5453981"/>
                  <a:pt x="9612900" y="5416094"/>
                </a:cubicBezTo>
                <a:cubicBezTo>
                  <a:pt x="9473271" y="5418358"/>
                  <a:pt x="9316384" y="5423764"/>
                  <a:pt x="9117089" y="5416094"/>
                </a:cubicBezTo>
                <a:cubicBezTo>
                  <a:pt x="8917794" y="5408424"/>
                  <a:pt x="8902141" y="5433256"/>
                  <a:pt x="8708379" y="5416094"/>
                </a:cubicBezTo>
                <a:cubicBezTo>
                  <a:pt x="8514617" y="5398933"/>
                  <a:pt x="8454700" y="5422387"/>
                  <a:pt x="8299670" y="5416094"/>
                </a:cubicBezTo>
                <a:cubicBezTo>
                  <a:pt x="8144640" y="5409801"/>
                  <a:pt x="7907022" y="5398388"/>
                  <a:pt x="7629654" y="5416094"/>
                </a:cubicBezTo>
                <a:cubicBezTo>
                  <a:pt x="7352286" y="5433800"/>
                  <a:pt x="7244777" y="5409877"/>
                  <a:pt x="7133843" y="5416094"/>
                </a:cubicBezTo>
                <a:cubicBezTo>
                  <a:pt x="7022909" y="5422311"/>
                  <a:pt x="6748865" y="5379753"/>
                  <a:pt x="6376726" y="5416094"/>
                </a:cubicBezTo>
                <a:cubicBezTo>
                  <a:pt x="6004587" y="5452435"/>
                  <a:pt x="5991442" y="5438860"/>
                  <a:pt x="5880914" y="5416094"/>
                </a:cubicBezTo>
                <a:cubicBezTo>
                  <a:pt x="5770386" y="5393328"/>
                  <a:pt x="5294303" y="5440618"/>
                  <a:pt x="5123797" y="5416094"/>
                </a:cubicBezTo>
                <a:cubicBezTo>
                  <a:pt x="4953291" y="5391570"/>
                  <a:pt x="4828705" y="5430421"/>
                  <a:pt x="4715088" y="5416094"/>
                </a:cubicBezTo>
                <a:cubicBezTo>
                  <a:pt x="4601471" y="5401767"/>
                  <a:pt x="4227806" y="5381491"/>
                  <a:pt x="3957970" y="5416094"/>
                </a:cubicBezTo>
                <a:cubicBezTo>
                  <a:pt x="3688134" y="5450697"/>
                  <a:pt x="3670638" y="5425309"/>
                  <a:pt x="3462159" y="5416094"/>
                </a:cubicBezTo>
                <a:cubicBezTo>
                  <a:pt x="3253680" y="5406879"/>
                  <a:pt x="3167443" y="5432031"/>
                  <a:pt x="3053449" y="5416094"/>
                </a:cubicBezTo>
                <a:cubicBezTo>
                  <a:pt x="2939455" y="5400158"/>
                  <a:pt x="2701485" y="5433995"/>
                  <a:pt x="2557638" y="5416094"/>
                </a:cubicBezTo>
                <a:cubicBezTo>
                  <a:pt x="2413791" y="5398193"/>
                  <a:pt x="2168647" y="5424510"/>
                  <a:pt x="1800521" y="5416094"/>
                </a:cubicBezTo>
                <a:cubicBezTo>
                  <a:pt x="1432395" y="5407678"/>
                  <a:pt x="1261364" y="5454497"/>
                  <a:pt x="902700" y="5416094"/>
                </a:cubicBezTo>
                <a:cubicBezTo>
                  <a:pt x="519468" y="5419760"/>
                  <a:pt x="63003" y="5077223"/>
                  <a:pt x="0" y="4513394"/>
                </a:cubicBezTo>
                <a:cubicBezTo>
                  <a:pt x="-20265" y="4243495"/>
                  <a:pt x="27650" y="4053844"/>
                  <a:pt x="0" y="3911612"/>
                </a:cubicBezTo>
                <a:cubicBezTo>
                  <a:pt x="-27650" y="3769380"/>
                  <a:pt x="24988" y="3469350"/>
                  <a:pt x="0" y="3309829"/>
                </a:cubicBezTo>
                <a:cubicBezTo>
                  <a:pt x="-24988" y="3150308"/>
                  <a:pt x="-16973" y="2933511"/>
                  <a:pt x="0" y="2780261"/>
                </a:cubicBezTo>
                <a:cubicBezTo>
                  <a:pt x="16973" y="2627011"/>
                  <a:pt x="-11552" y="2315258"/>
                  <a:pt x="0" y="2106265"/>
                </a:cubicBezTo>
                <a:cubicBezTo>
                  <a:pt x="11552" y="1897272"/>
                  <a:pt x="-9167" y="1726905"/>
                  <a:pt x="0" y="1504482"/>
                </a:cubicBezTo>
                <a:cubicBezTo>
                  <a:pt x="9167" y="1282059"/>
                  <a:pt x="10972" y="1160784"/>
                  <a:pt x="0" y="902700"/>
                </a:cubicBezTo>
                <a:close/>
              </a:path>
            </a:pathLst>
          </a:custGeom>
          <a:noFill/>
          <a:ln w="60325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6832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678CC48C-9275-4EFA-9B84-8E818500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390DEF-E5EA-466C-ADF0-E86525EA0CE9}"/>
              </a:ext>
            </a:extLst>
          </p:cNvPr>
          <p:cNvSpPr txBox="1"/>
          <p:nvPr/>
        </p:nvSpPr>
        <p:spPr>
          <a:xfrm>
            <a:off x="641604" y="4553712"/>
            <a:ext cx="10908792" cy="1069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>
                <a:latin typeface="+mj-lt"/>
                <a:ea typeface="+mj-ea"/>
                <a:cs typeface="+mj-cs"/>
              </a:rPr>
              <a:t>ЯК ГАДАЄШ, НАД ЧИМ БУДЕМО ВПРАВЛЯТИСЯ?</a:t>
            </a:r>
          </a:p>
        </p:txBody>
      </p:sp>
      <p:pic>
        <p:nvPicPr>
          <p:cNvPr id="1028" name="Picture 4" descr="Презентація &amp;quot;Основні правила переносу&amp;quot;">
            <a:extLst>
              <a:ext uri="{FF2B5EF4-FFF2-40B4-BE49-F238E27FC236}">
                <a16:creationId xmlns:a16="http://schemas.microsoft.com/office/drawing/2014/main" id="{C0F182C7-B57D-4C92-A8F2-76CC437AD8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8" b="25033"/>
          <a:stretch/>
        </p:blipFill>
        <p:spPr bwMode="auto">
          <a:xfrm>
            <a:off x="20" y="10"/>
            <a:ext cx="12191979" cy="4196972"/>
          </a:xfrm>
          <a:custGeom>
            <a:avLst/>
            <a:gdLst/>
            <a:ahLst/>
            <a:cxnLst/>
            <a:rect l="l" t="t" r="r" b="b"/>
            <a:pathLst>
              <a:path w="12191999" h="4196982">
                <a:moveTo>
                  <a:pt x="0" y="0"/>
                </a:moveTo>
                <a:lnTo>
                  <a:pt x="12191999" y="0"/>
                </a:lnTo>
                <a:lnTo>
                  <a:pt x="12191999" y="4170459"/>
                </a:lnTo>
                <a:lnTo>
                  <a:pt x="11986461" y="4175111"/>
                </a:lnTo>
                <a:cubicBezTo>
                  <a:pt x="11912297" y="4174136"/>
                  <a:pt x="11838168" y="4170508"/>
                  <a:pt x="11764214" y="4164231"/>
                </a:cubicBezTo>
                <a:cubicBezTo>
                  <a:pt x="11656850" y="4156227"/>
                  <a:pt x="11548596" y="4145173"/>
                  <a:pt x="11441995" y="4165502"/>
                </a:cubicBezTo>
                <a:cubicBezTo>
                  <a:pt x="11324975" y="4187991"/>
                  <a:pt x="11208081" y="4188118"/>
                  <a:pt x="11090044" y="4182401"/>
                </a:cubicBezTo>
                <a:cubicBezTo>
                  <a:pt x="10989160" y="4177573"/>
                  <a:pt x="10888657" y="4152161"/>
                  <a:pt x="10787011" y="4178970"/>
                </a:cubicBezTo>
                <a:cubicBezTo>
                  <a:pt x="10776897" y="4180444"/>
                  <a:pt x="10766592" y="4180012"/>
                  <a:pt x="10756643" y="4177700"/>
                </a:cubicBezTo>
                <a:cubicBezTo>
                  <a:pt x="10645468" y="4162326"/>
                  <a:pt x="10533530" y="4174904"/>
                  <a:pt x="10421973" y="4170584"/>
                </a:cubicBezTo>
                <a:cubicBezTo>
                  <a:pt x="10370515" y="4168551"/>
                  <a:pt x="10318040" y="4169695"/>
                  <a:pt x="10267216" y="4164231"/>
                </a:cubicBezTo>
                <a:cubicBezTo>
                  <a:pt x="10150577" y="4151780"/>
                  <a:pt x="10034192" y="4145173"/>
                  <a:pt x="9918824" y="4174523"/>
                </a:cubicBezTo>
                <a:cubicBezTo>
                  <a:pt x="9885153" y="4182439"/>
                  <a:pt x="9850745" y="4186695"/>
                  <a:pt x="9816160" y="4187229"/>
                </a:cubicBezTo>
                <a:cubicBezTo>
                  <a:pt x="9703206" y="4191295"/>
                  <a:pt x="9590632" y="4183544"/>
                  <a:pt x="9478059" y="4177191"/>
                </a:cubicBezTo>
                <a:cubicBezTo>
                  <a:pt x="9399918" y="4172744"/>
                  <a:pt x="9321904" y="4163088"/>
                  <a:pt x="9243637" y="4171220"/>
                </a:cubicBezTo>
                <a:cubicBezTo>
                  <a:pt x="9198150" y="4175921"/>
                  <a:pt x="9152282" y="4175921"/>
                  <a:pt x="9106795" y="4171220"/>
                </a:cubicBezTo>
                <a:cubicBezTo>
                  <a:pt x="9022962" y="4161398"/>
                  <a:pt x="8938380" y="4159568"/>
                  <a:pt x="8854204" y="4165756"/>
                </a:cubicBezTo>
                <a:cubicBezTo>
                  <a:pt x="8728543" y="4176556"/>
                  <a:pt x="8603010" y="4185577"/>
                  <a:pt x="8476969" y="4168424"/>
                </a:cubicBezTo>
                <a:cubicBezTo>
                  <a:pt x="8405486" y="4157192"/>
                  <a:pt x="8332808" y="4155871"/>
                  <a:pt x="8260970" y="4164486"/>
                </a:cubicBezTo>
                <a:cubicBezTo>
                  <a:pt x="8089823" y="4188500"/>
                  <a:pt x="7918295" y="4180749"/>
                  <a:pt x="7746767" y="4170839"/>
                </a:cubicBezTo>
                <a:cubicBezTo>
                  <a:pt x="7632160" y="4164104"/>
                  <a:pt x="7517046" y="4151780"/>
                  <a:pt x="7402693" y="4168043"/>
                </a:cubicBezTo>
                <a:cubicBezTo>
                  <a:pt x="7256831" y="4188372"/>
                  <a:pt x="7110841" y="4181638"/>
                  <a:pt x="6964597" y="4175667"/>
                </a:cubicBezTo>
                <a:cubicBezTo>
                  <a:pt x="6857233" y="4171220"/>
                  <a:pt x="6749742" y="4157751"/>
                  <a:pt x="6642124" y="4174396"/>
                </a:cubicBezTo>
                <a:cubicBezTo>
                  <a:pt x="6631045" y="4175908"/>
                  <a:pt x="6619775" y="4174777"/>
                  <a:pt x="6609216" y="4171093"/>
                </a:cubicBezTo>
                <a:cubicBezTo>
                  <a:pt x="6568379" y="4157650"/>
                  <a:pt x="6524595" y="4155846"/>
                  <a:pt x="6482793" y="4165883"/>
                </a:cubicBezTo>
                <a:cubicBezTo>
                  <a:pt x="6405669" y="4182782"/>
                  <a:pt x="6328672" y="4190151"/>
                  <a:pt x="6250150" y="4174777"/>
                </a:cubicBezTo>
                <a:cubicBezTo>
                  <a:pt x="6217254" y="4167891"/>
                  <a:pt x="6183521" y="4165883"/>
                  <a:pt x="6150028" y="4168806"/>
                </a:cubicBezTo>
                <a:cubicBezTo>
                  <a:pt x="6020175" y="4181766"/>
                  <a:pt x="5890068" y="4176683"/>
                  <a:pt x="5760087" y="4174142"/>
                </a:cubicBezTo>
                <a:cubicBezTo>
                  <a:pt x="5521345" y="4169695"/>
                  <a:pt x="5282477" y="4174142"/>
                  <a:pt x="5044242" y="4151399"/>
                </a:cubicBezTo>
                <a:cubicBezTo>
                  <a:pt x="4979506" y="4145237"/>
                  <a:pt x="4914326" y="4141297"/>
                  <a:pt x="4849272" y="4142076"/>
                </a:cubicBezTo>
                <a:cubicBezTo>
                  <a:pt x="4784218" y="4142854"/>
                  <a:pt x="4719291" y="4148349"/>
                  <a:pt x="4655063" y="4161055"/>
                </a:cubicBezTo>
                <a:cubicBezTo>
                  <a:pt x="4447578" y="4201332"/>
                  <a:pt x="4239457" y="4203874"/>
                  <a:pt x="4029811" y="4187610"/>
                </a:cubicBezTo>
                <a:cubicBezTo>
                  <a:pt x="3943792" y="4180876"/>
                  <a:pt x="3857774" y="4169695"/>
                  <a:pt x="3771375" y="4171855"/>
                </a:cubicBezTo>
                <a:cubicBezTo>
                  <a:pt x="3623225" y="4175794"/>
                  <a:pt x="3474948" y="4167789"/>
                  <a:pt x="3326672" y="4169822"/>
                </a:cubicBezTo>
                <a:cubicBezTo>
                  <a:pt x="3322669" y="4170394"/>
                  <a:pt x="3318578" y="4169860"/>
                  <a:pt x="3314855" y="4168297"/>
                </a:cubicBezTo>
                <a:cubicBezTo>
                  <a:pt x="3278008" y="4143013"/>
                  <a:pt x="3237604" y="4152796"/>
                  <a:pt x="3199487" y="4159403"/>
                </a:cubicBezTo>
                <a:cubicBezTo>
                  <a:pt x="3072810" y="4181384"/>
                  <a:pt x="2946260" y="4192184"/>
                  <a:pt x="2817550" y="4175158"/>
                </a:cubicBezTo>
                <a:cubicBezTo>
                  <a:pt x="2694647" y="4157332"/>
                  <a:pt x="2569990" y="4155109"/>
                  <a:pt x="2446541" y="4168551"/>
                </a:cubicBezTo>
                <a:cubicBezTo>
                  <a:pt x="2276791" y="4188372"/>
                  <a:pt x="2107677" y="4184179"/>
                  <a:pt x="1938308" y="4168551"/>
                </a:cubicBezTo>
                <a:cubicBezTo>
                  <a:pt x="1869570" y="4162199"/>
                  <a:pt x="1799815" y="4151399"/>
                  <a:pt x="1731712" y="4167281"/>
                </a:cubicBezTo>
                <a:cubicBezTo>
                  <a:pt x="1647854" y="4186721"/>
                  <a:pt x="1564250" y="4180368"/>
                  <a:pt x="1480137" y="4176048"/>
                </a:cubicBezTo>
                <a:cubicBezTo>
                  <a:pt x="1373663" y="4170457"/>
                  <a:pt x="1267442" y="4154321"/>
                  <a:pt x="1160586" y="4167027"/>
                </a:cubicBezTo>
                <a:cubicBezTo>
                  <a:pt x="1111161" y="4172871"/>
                  <a:pt x="1062116" y="4182147"/>
                  <a:pt x="1012055" y="4179733"/>
                </a:cubicBezTo>
                <a:cubicBezTo>
                  <a:pt x="873562" y="4173380"/>
                  <a:pt x="735196" y="4165883"/>
                  <a:pt x="596449" y="4167027"/>
                </a:cubicBezTo>
                <a:cubicBezTo>
                  <a:pt x="538383" y="4167408"/>
                  <a:pt x="480699" y="4169314"/>
                  <a:pt x="422887" y="4173507"/>
                </a:cubicBezTo>
                <a:cubicBezTo>
                  <a:pt x="315015" y="4181384"/>
                  <a:pt x="207524" y="4170711"/>
                  <a:pt x="100033" y="4166900"/>
                </a:cubicBezTo>
                <a:lnTo>
                  <a:pt x="0" y="417138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716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D1CFA6D-137E-4A13-B348-F8C095E8F547}"/>
              </a:ext>
            </a:extLst>
          </p:cNvPr>
          <p:cNvSpPr txBox="1"/>
          <p:nvPr/>
        </p:nvSpPr>
        <p:spPr>
          <a:xfrm>
            <a:off x="740780" y="601884"/>
            <a:ext cx="1047508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b="1" i="1" u="sng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Виправ помилки. Правильно поділи слова для переносу.</a:t>
            </a:r>
          </a:p>
          <a:p>
            <a:pPr algn="just"/>
            <a:r>
              <a:rPr lang="uk-UA" sz="6600" b="1" dirty="0"/>
              <a:t>Вид-</a:t>
            </a:r>
            <a:r>
              <a:rPr lang="uk-UA" sz="6600" b="1" dirty="0" err="1"/>
              <a:t>зьобав</a:t>
            </a:r>
            <a:r>
              <a:rPr lang="uk-UA" sz="6600" b="1" dirty="0"/>
              <a:t>, бур-’</a:t>
            </a:r>
            <a:r>
              <a:rPr lang="uk-UA" sz="6600" b="1" dirty="0" err="1"/>
              <a:t>ян</a:t>
            </a:r>
            <a:r>
              <a:rPr lang="uk-UA" sz="6600" b="1" dirty="0"/>
              <a:t>, бой-</a:t>
            </a:r>
            <a:r>
              <a:rPr lang="uk-UA" sz="6600" b="1" dirty="0" err="1"/>
              <a:t>овий</a:t>
            </a:r>
            <a:r>
              <a:rPr lang="uk-UA" sz="6600" b="1" dirty="0"/>
              <a:t>, </a:t>
            </a:r>
            <a:r>
              <a:rPr lang="uk-UA" sz="6600" b="1" dirty="0" err="1"/>
              <a:t>со-йка</a:t>
            </a:r>
            <a:r>
              <a:rPr lang="uk-UA" sz="6600" b="1" dirty="0"/>
              <a:t>.</a:t>
            </a:r>
          </a:p>
          <a:p>
            <a:pPr algn="just"/>
            <a:endParaRPr lang="uk-UA" sz="4000" dirty="0"/>
          </a:p>
          <a:p>
            <a:pPr algn="just"/>
            <a:r>
              <a:rPr lang="uk-UA" sz="4000" dirty="0"/>
              <a:t> </a:t>
            </a:r>
          </a:p>
        </p:txBody>
      </p:sp>
      <p:pic>
        <p:nvPicPr>
          <p:cNvPr id="2050" name="Picture 2" descr="Сойка – фото, описание, ареал, питание, враги, популяция">
            <a:extLst>
              <a:ext uri="{FF2B5EF4-FFF2-40B4-BE49-F238E27FC236}">
                <a16:creationId xmlns:a16="http://schemas.microsoft.com/office/drawing/2014/main" id="{5194E6F9-17E3-4F60-AFA6-E7A0B6D2B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175" y="3634450"/>
            <a:ext cx="4267683" cy="284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1991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B3E12E-A1BC-4169-B8AF-AA838AE34868}"/>
              </a:ext>
            </a:extLst>
          </p:cNvPr>
          <p:cNvSpPr txBox="1"/>
          <p:nvPr/>
        </p:nvSpPr>
        <p:spPr>
          <a:xfrm>
            <a:off x="844952" y="694481"/>
            <a:ext cx="105020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u="sng" dirty="0">
                <a:solidFill>
                  <a:schemeClr val="accent6">
                    <a:lumMod val="75000"/>
                  </a:schemeClr>
                </a:solidFill>
              </a:rPr>
              <a:t>Прочитай. </a:t>
            </a:r>
            <a:r>
              <a:rPr lang="uk-UA" sz="4000" u="sng" dirty="0" err="1">
                <a:solidFill>
                  <a:schemeClr val="accent6">
                    <a:lumMod val="75000"/>
                  </a:schemeClr>
                </a:solidFill>
              </a:rPr>
              <a:t>Спиши</a:t>
            </a:r>
            <a:r>
              <a:rPr lang="uk-UA" sz="4000" u="sng" dirty="0">
                <a:solidFill>
                  <a:schemeClr val="accent6">
                    <a:lumMod val="75000"/>
                  </a:schemeClr>
                </a:solidFill>
              </a:rPr>
              <a:t> текст, вставляючи потрібні букви.</a:t>
            </a:r>
          </a:p>
          <a:p>
            <a:pPr algn="just"/>
            <a:r>
              <a:rPr lang="uk-UA" sz="4000" dirty="0"/>
              <a:t>       </a:t>
            </a:r>
            <a:r>
              <a:rPr lang="uk-UA" sz="4800" dirty="0"/>
              <a:t>А на сусідній хаті побачили горобці щедре </a:t>
            </a:r>
            <a:r>
              <a:rPr lang="uk-UA" sz="4800" dirty="0" err="1"/>
              <a:t>частува</a:t>
            </a:r>
            <a:r>
              <a:rPr lang="uk-UA" sz="4800" dirty="0"/>
              <a:t>(н, </a:t>
            </a:r>
            <a:r>
              <a:rPr lang="uk-UA" sz="4800" dirty="0" err="1"/>
              <a:t>нн</a:t>
            </a:r>
            <a:r>
              <a:rPr lang="uk-UA" sz="4800" dirty="0"/>
              <a:t>)я. Три </a:t>
            </a:r>
            <a:r>
              <a:rPr lang="uk-UA" sz="4800" dirty="0" err="1"/>
              <a:t>пол</a:t>
            </a:r>
            <a:r>
              <a:rPr lang="uk-UA" sz="4800" dirty="0"/>
              <a:t>(</a:t>
            </a:r>
            <a:r>
              <a:rPr lang="uk-UA" sz="4800" dirty="0" err="1"/>
              <a:t>ьо</a:t>
            </a:r>
            <a:r>
              <a:rPr lang="uk-UA" sz="4800" dirty="0"/>
              <a:t>, йо)</a:t>
            </a:r>
            <a:r>
              <a:rPr lang="uk-UA" sz="4800" dirty="0" err="1"/>
              <a:t>ві</a:t>
            </a:r>
            <a:r>
              <a:rPr lang="uk-UA" sz="4800" dirty="0"/>
              <a:t> колоски жита лежали на даху. Радісно кинулись </a:t>
            </a:r>
            <a:r>
              <a:rPr lang="uk-UA" sz="4800" dirty="0" err="1"/>
              <a:t>дз</a:t>
            </a:r>
            <a:r>
              <a:rPr lang="uk-UA" sz="4800" dirty="0"/>
              <a:t>(</a:t>
            </a:r>
            <a:r>
              <a:rPr lang="uk-UA" sz="4800" dirty="0" err="1"/>
              <a:t>ьо</a:t>
            </a:r>
            <a:r>
              <a:rPr lang="uk-UA" sz="4800" dirty="0"/>
              <a:t>, йо)</a:t>
            </a:r>
            <a:r>
              <a:rPr lang="uk-UA" sz="4800" dirty="0" err="1"/>
              <a:t>бати</a:t>
            </a:r>
            <a:r>
              <a:rPr lang="uk-UA" sz="4800" dirty="0"/>
              <a:t>    з(</a:t>
            </a:r>
            <a:r>
              <a:rPr lang="uk-UA" sz="4800" dirty="0" err="1"/>
              <a:t>е,и</a:t>
            </a:r>
            <a:r>
              <a:rPr lang="uk-UA" sz="4800" dirty="0"/>
              <a:t>)</a:t>
            </a:r>
            <a:r>
              <a:rPr lang="uk-UA" sz="4800" dirty="0" err="1"/>
              <a:t>рно</a:t>
            </a:r>
            <a:r>
              <a:rPr lang="uk-UA" sz="4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4227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Три жітні колоски">
            <a:extLst>
              <a:ext uri="{FF2B5EF4-FFF2-40B4-BE49-F238E27FC236}">
                <a16:creationId xmlns:a16="http://schemas.microsoft.com/office/drawing/2014/main" id="{EDBE7FBB-74FD-4767-A081-60DE11CBF7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12" r="1" b="1"/>
          <a:stretch/>
        </p:blipFill>
        <p:spPr bwMode="auto">
          <a:xfrm>
            <a:off x="180279" y="161490"/>
            <a:ext cx="11827082" cy="6534092"/>
          </a:xfrm>
          <a:custGeom>
            <a:avLst/>
            <a:gdLst/>
            <a:ahLst/>
            <a:cxnLst/>
            <a:rect l="l" t="t" r="r" b="b"/>
            <a:pathLst>
              <a:path w="11827082" h="6534092">
                <a:moveTo>
                  <a:pt x="6610089" y="5"/>
                </a:moveTo>
                <a:cubicBezTo>
                  <a:pt x="6763993" y="-277"/>
                  <a:pt x="6862741" y="14300"/>
                  <a:pt x="6956523" y="21390"/>
                </a:cubicBezTo>
                <a:cubicBezTo>
                  <a:pt x="7271939" y="-12207"/>
                  <a:pt x="7581352" y="149"/>
                  <a:pt x="7768349" y="21390"/>
                </a:cubicBezTo>
                <a:lnTo>
                  <a:pt x="7831642" y="23688"/>
                </a:lnTo>
                <a:lnTo>
                  <a:pt x="7886307" y="21390"/>
                </a:lnTo>
                <a:cubicBezTo>
                  <a:pt x="7951978" y="17798"/>
                  <a:pt x="8007622" y="16567"/>
                  <a:pt x="8057445" y="16600"/>
                </a:cubicBezTo>
                <a:lnTo>
                  <a:pt x="8096254" y="17396"/>
                </a:lnTo>
                <a:lnTo>
                  <a:pt x="8199591" y="12947"/>
                </a:lnTo>
                <a:cubicBezTo>
                  <a:pt x="8247971" y="12558"/>
                  <a:pt x="8296272" y="14617"/>
                  <a:pt x="8344260" y="21390"/>
                </a:cubicBezTo>
                <a:lnTo>
                  <a:pt x="8355505" y="22738"/>
                </a:lnTo>
                <a:lnTo>
                  <a:pt x="8462217" y="21390"/>
                </a:lnTo>
                <a:cubicBezTo>
                  <a:pt x="8567700" y="16869"/>
                  <a:pt x="8666620" y="17239"/>
                  <a:pt x="8761697" y="18554"/>
                </a:cubicBezTo>
                <a:lnTo>
                  <a:pt x="8808871" y="19038"/>
                </a:lnTo>
                <a:lnTo>
                  <a:pt x="8941246" y="13930"/>
                </a:lnTo>
                <a:cubicBezTo>
                  <a:pt x="9040199" y="10800"/>
                  <a:pt x="9149474" y="10157"/>
                  <a:pt x="9260166" y="21390"/>
                </a:cubicBezTo>
                <a:lnTo>
                  <a:pt x="9339613" y="26448"/>
                </a:lnTo>
                <a:lnTo>
                  <a:pt x="9432845" y="28493"/>
                </a:lnTo>
                <a:cubicBezTo>
                  <a:pt x="9587011" y="31230"/>
                  <a:pt x="9744909" y="31599"/>
                  <a:pt x="9849954" y="21390"/>
                </a:cubicBezTo>
                <a:cubicBezTo>
                  <a:pt x="10060044" y="972"/>
                  <a:pt x="10204432" y="2657"/>
                  <a:pt x="10425865" y="21390"/>
                </a:cubicBezTo>
                <a:lnTo>
                  <a:pt x="10477895" y="25158"/>
                </a:lnTo>
                <a:lnTo>
                  <a:pt x="10566351" y="27751"/>
                </a:lnTo>
                <a:cubicBezTo>
                  <a:pt x="10727031" y="32755"/>
                  <a:pt x="10877889" y="35639"/>
                  <a:pt x="11001775" y="21390"/>
                </a:cubicBezTo>
                <a:cubicBezTo>
                  <a:pt x="11249546" y="-7108"/>
                  <a:pt x="11434553" y="12510"/>
                  <a:pt x="11813601" y="21390"/>
                </a:cubicBezTo>
                <a:cubicBezTo>
                  <a:pt x="11817928" y="208271"/>
                  <a:pt x="11818867" y="336567"/>
                  <a:pt x="11813601" y="475847"/>
                </a:cubicBezTo>
                <a:cubicBezTo>
                  <a:pt x="11808335" y="615127"/>
                  <a:pt x="11845853" y="1008651"/>
                  <a:pt x="11813601" y="1254916"/>
                </a:cubicBezTo>
                <a:cubicBezTo>
                  <a:pt x="11809570" y="1285699"/>
                  <a:pt x="11806768" y="1314174"/>
                  <a:pt x="11804923" y="1340777"/>
                </a:cubicBezTo>
                <a:lnTo>
                  <a:pt x="11803652" y="1373115"/>
                </a:lnTo>
                <a:lnTo>
                  <a:pt x="11804560" y="1395572"/>
                </a:lnTo>
                <a:cubicBezTo>
                  <a:pt x="11806656" y="1431340"/>
                  <a:pt x="11809600" y="1470662"/>
                  <a:pt x="11813601" y="1514605"/>
                </a:cubicBezTo>
                <a:cubicBezTo>
                  <a:pt x="11829606" y="1690380"/>
                  <a:pt x="11822955" y="1813845"/>
                  <a:pt x="11815628" y="1920902"/>
                </a:cubicBezTo>
                <a:lnTo>
                  <a:pt x="11811346" y="1995660"/>
                </a:lnTo>
                <a:lnTo>
                  <a:pt x="11813868" y="2104640"/>
                </a:lnTo>
                <a:lnTo>
                  <a:pt x="11817197" y="2264365"/>
                </a:lnTo>
                <a:lnTo>
                  <a:pt x="11821465" y="2306631"/>
                </a:lnTo>
                <a:cubicBezTo>
                  <a:pt x="11835170" y="2477814"/>
                  <a:pt x="11818400" y="2578773"/>
                  <a:pt x="11813601" y="2683208"/>
                </a:cubicBezTo>
                <a:cubicBezTo>
                  <a:pt x="11809487" y="2772725"/>
                  <a:pt x="11816027" y="2930030"/>
                  <a:pt x="11816192" y="3070653"/>
                </a:cubicBezTo>
                <a:lnTo>
                  <a:pt x="11813610" y="3202145"/>
                </a:lnTo>
                <a:lnTo>
                  <a:pt x="11813601" y="3267510"/>
                </a:lnTo>
                <a:cubicBezTo>
                  <a:pt x="11811419" y="3587194"/>
                  <a:pt x="11813535" y="3497122"/>
                  <a:pt x="11813601" y="3721967"/>
                </a:cubicBezTo>
                <a:cubicBezTo>
                  <a:pt x="11813617" y="3778178"/>
                  <a:pt x="11814293" y="3835214"/>
                  <a:pt x="11815131" y="3894088"/>
                </a:cubicBezTo>
                <a:lnTo>
                  <a:pt x="11816203" y="3972593"/>
                </a:lnTo>
                <a:lnTo>
                  <a:pt x="11816265" y="3973919"/>
                </a:lnTo>
                <a:cubicBezTo>
                  <a:pt x="11819902" y="4062998"/>
                  <a:pt x="11819694" y="4122248"/>
                  <a:pt x="11818174" y="4171327"/>
                </a:cubicBezTo>
                <a:lnTo>
                  <a:pt x="11817878" y="4178488"/>
                </a:lnTo>
                <a:lnTo>
                  <a:pt x="11818118" y="4277530"/>
                </a:lnTo>
                <a:cubicBezTo>
                  <a:pt x="11817612" y="4347824"/>
                  <a:pt x="11816272" y="4421987"/>
                  <a:pt x="11813601" y="4501036"/>
                </a:cubicBezTo>
                <a:cubicBezTo>
                  <a:pt x="11824398" y="4779554"/>
                  <a:pt x="11834923" y="4895505"/>
                  <a:pt x="11813601" y="5020415"/>
                </a:cubicBezTo>
                <a:cubicBezTo>
                  <a:pt x="11808270" y="5051643"/>
                  <a:pt x="11804885" y="5094410"/>
                  <a:pt x="11802984" y="5145366"/>
                </a:cubicBezTo>
                <a:lnTo>
                  <a:pt x="11802805" y="5153576"/>
                </a:lnTo>
                <a:lnTo>
                  <a:pt x="11813601" y="5280104"/>
                </a:lnTo>
                <a:cubicBezTo>
                  <a:pt x="11848339" y="5545832"/>
                  <a:pt x="11803810" y="5568088"/>
                  <a:pt x="11813601" y="5734561"/>
                </a:cubicBezTo>
                <a:cubicBezTo>
                  <a:pt x="11814825" y="5755370"/>
                  <a:pt x="11815354" y="5777180"/>
                  <a:pt x="11815391" y="5800160"/>
                </a:cubicBezTo>
                <a:lnTo>
                  <a:pt x="11814403" y="5861994"/>
                </a:lnTo>
                <a:lnTo>
                  <a:pt x="11814897" y="5940552"/>
                </a:lnTo>
                <a:cubicBezTo>
                  <a:pt x="11813455" y="6007961"/>
                  <a:pt x="11810716" y="6074118"/>
                  <a:pt x="11808410" y="6139030"/>
                </a:cubicBezTo>
                <a:lnTo>
                  <a:pt x="11805249" y="6294204"/>
                </a:lnTo>
                <a:lnTo>
                  <a:pt x="11806853" y="6377232"/>
                </a:lnTo>
                <a:lnTo>
                  <a:pt x="11813601" y="6513630"/>
                </a:lnTo>
                <a:cubicBezTo>
                  <a:pt x="11755932" y="6520071"/>
                  <a:pt x="11702085" y="6522123"/>
                  <a:pt x="11651008" y="6521869"/>
                </a:cubicBezTo>
                <a:lnTo>
                  <a:pt x="11606878" y="6520178"/>
                </a:lnTo>
                <a:lnTo>
                  <a:pt x="11480359" y="6526470"/>
                </a:lnTo>
                <a:cubicBezTo>
                  <a:pt x="11411497" y="6529079"/>
                  <a:pt x="11340067" y="6529281"/>
                  <a:pt x="11235913" y="6522672"/>
                </a:cubicBezTo>
                <a:lnTo>
                  <a:pt x="11167376" y="6517338"/>
                </a:lnTo>
                <a:lnTo>
                  <a:pt x="11118099" y="6519937"/>
                </a:lnTo>
                <a:cubicBezTo>
                  <a:pt x="11008080" y="6519923"/>
                  <a:pt x="10918905" y="6505169"/>
                  <a:pt x="10779737" y="6513630"/>
                </a:cubicBezTo>
                <a:lnTo>
                  <a:pt x="10756340" y="6513513"/>
                </a:lnTo>
                <a:lnTo>
                  <a:pt x="10748952" y="6514346"/>
                </a:lnTo>
                <a:cubicBezTo>
                  <a:pt x="10725838" y="6516206"/>
                  <a:pt x="10699773" y="6516641"/>
                  <a:pt x="10661780" y="6513630"/>
                </a:cubicBezTo>
                <a:lnTo>
                  <a:pt x="10643067" y="6512943"/>
                </a:lnTo>
                <a:lnTo>
                  <a:pt x="10627638" y="6512866"/>
                </a:lnTo>
                <a:lnTo>
                  <a:pt x="10598539" y="6511309"/>
                </a:lnTo>
                <a:lnTo>
                  <a:pt x="10590670" y="6511020"/>
                </a:lnTo>
                <a:cubicBezTo>
                  <a:pt x="10422654" y="6509230"/>
                  <a:pt x="10114537" y="6525711"/>
                  <a:pt x="9930443" y="6519069"/>
                </a:cubicBezTo>
                <a:lnTo>
                  <a:pt x="9908887" y="6517613"/>
                </a:lnTo>
                <a:lnTo>
                  <a:pt x="9697150" y="6531900"/>
                </a:lnTo>
                <a:cubicBezTo>
                  <a:pt x="9438634" y="6540253"/>
                  <a:pt x="9217380" y="6522684"/>
                  <a:pt x="9038128" y="6513630"/>
                </a:cubicBezTo>
                <a:lnTo>
                  <a:pt x="8901719" y="6509665"/>
                </a:lnTo>
                <a:lnTo>
                  <a:pt x="8766922" y="6512046"/>
                </a:lnTo>
                <a:cubicBezTo>
                  <a:pt x="8694433" y="6513288"/>
                  <a:pt x="8629372" y="6514112"/>
                  <a:pt x="8580175" y="6513630"/>
                </a:cubicBezTo>
                <a:lnTo>
                  <a:pt x="8571277" y="6513524"/>
                </a:lnTo>
                <a:lnTo>
                  <a:pt x="8462217" y="6513630"/>
                </a:lnTo>
                <a:cubicBezTo>
                  <a:pt x="8225188" y="6509968"/>
                  <a:pt x="7780127" y="6525503"/>
                  <a:pt x="7532434" y="6513630"/>
                </a:cubicBezTo>
                <a:lnTo>
                  <a:pt x="7448622" y="6511320"/>
                </a:lnTo>
                <a:lnTo>
                  <a:pt x="7428354" y="6513630"/>
                </a:lnTo>
                <a:cubicBezTo>
                  <a:pt x="7293248" y="6538560"/>
                  <a:pt x="7186080" y="6533261"/>
                  <a:pt x="7078782" y="6523679"/>
                </a:cubicBezTo>
                <a:lnTo>
                  <a:pt x="6973169" y="6513887"/>
                </a:lnTo>
                <a:lnTo>
                  <a:pt x="6954249" y="6514033"/>
                </a:lnTo>
                <a:cubicBezTo>
                  <a:pt x="6918701" y="6514123"/>
                  <a:pt x="6880374" y="6514018"/>
                  <a:pt x="6838566" y="6513630"/>
                </a:cubicBezTo>
                <a:lnTo>
                  <a:pt x="6790865" y="6514652"/>
                </a:lnTo>
                <a:lnTo>
                  <a:pt x="6717520" y="6518204"/>
                </a:lnTo>
                <a:lnTo>
                  <a:pt x="6690736" y="6516798"/>
                </a:lnTo>
                <a:lnTo>
                  <a:pt x="6604647" y="6518643"/>
                </a:lnTo>
                <a:cubicBezTo>
                  <a:pt x="6383546" y="6528740"/>
                  <a:pt x="6188571" y="6547337"/>
                  <a:pt x="5908782" y="6513630"/>
                </a:cubicBezTo>
                <a:lnTo>
                  <a:pt x="5827432" y="6506155"/>
                </a:lnTo>
                <a:lnTo>
                  <a:pt x="5818169" y="6505897"/>
                </a:lnTo>
                <a:cubicBezTo>
                  <a:pt x="5656134" y="6501940"/>
                  <a:pt x="5476891" y="6500561"/>
                  <a:pt x="5360626" y="6513630"/>
                </a:cubicBezTo>
                <a:cubicBezTo>
                  <a:pt x="5244362" y="6526700"/>
                  <a:pt x="5155294" y="6523407"/>
                  <a:pt x="5082581" y="6518492"/>
                </a:cubicBezTo>
                <a:lnTo>
                  <a:pt x="5011539" y="6513612"/>
                </a:lnTo>
                <a:lnTo>
                  <a:pt x="4978999" y="6513630"/>
                </a:lnTo>
                <a:lnTo>
                  <a:pt x="4947560" y="6512597"/>
                </a:lnTo>
                <a:lnTo>
                  <a:pt x="4902673" y="6513630"/>
                </a:lnTo>
                <a:cubicBezTo>
                  <a:pt x="4851834" y="6520217"/>
                  <a:pt x="4795188" y="6523001"/>
                  <a:pt x="4737076" y="6522747"/>
                </a:cubicBezTo>
                <a:lnTo>
                  <a:pt x="4649328" y="6518160"/>
                </a:lnTo>
                <a:lnTo>
                  <a:pt x="4624935" y="6519597"/>
                </a:lnTo>
                <a:cubicBezTo>
                  <a:pt x="4598495" y="6519851"/>
                  <a:pt x="4566987" y="6518389"/>
                  <a:pt x="4521046" y="6513630"/>
                </a:cubicBezTo>
                <a:lnTo>
                  <a:pt x="4456833" y="6510131"/>
                </a:lnTo>
                <a:lnTo>
                  <a:pt x="4343538" y="6512337"/>
                </a:lnTo>
                <a:cubicBezTo>
                  <a:pt x="4260681" y="6514690"/>
                  <a:pt x="4174545" y="6517475"/>
                  <a:pt x="4104725" y="6513630"/>
                </a:cubicBezTo>
                <a:cubicBezTo>
                  <a:pt x="3965085" y="6505941"/>
                  <a:pt x="3802107" y="6535988"/>
                  <a:pt x="3528815" y="6513630"/>
                </a:cubicBezTo>
                <a:lnTo>
                  <a:pt x="3407613" y="6504978"/>
                </a:lnTo>
                <a:lnTo>
                  <a:pt x="3251268" y="6513630"/>
                </a:lnTo>
                <a:cubicBezTo>
                  <a:pt x="3103602" y="6529652"/>
                  <a:pt x="3004932" y="6519904"/>
                  <a:pt x="2867035" y="6513929"/>
                </a:cubicBezTo>
                <a:lnTo>
                  <a:pt x="2840124" y="6513045"/>
                </a:lnTo>
                <a:lnTo>
                  <a:pt x="2834946" y="6513630"/>
                </a:lnTo>
                <a:cubicBezTo>
                  <a:pt x="2691933" y="6538293"/>
                  <a:pt x="2614008" y="6529004"/>
                  <a:pt x="2502859" y="6520536"/>
                </a:cubicBezTo>
                <a:lnTo>
                  <a:pt x="2442001" y="6517197"/>
                </a:lnTo>
                <a:lnTo>
                  <a:pt x="2438245" y="6517313"/>
                </a:lnTo>
                <a:cubicBezTo>
                  <a:pt x="2401807" y="6517985"/>
                  <a:pt x="2368299" y="6518156"/>
                  <a:pt x="2336678" y="6517988"/>
                </a:cubicBezTo>
                <a:lnTo>
                  <a:pt x="2185932" y="6514754"/>
                </a:lnTo>
                <a:lnTo>
                  <a:pt x="1960620" y="6520062"/>
                </a:lnTo>
                <a:cubicBezTo>
                  <a:pt x="1876521" y="6521810"/>
                  <a:pt x="1788378" y="6523022"/>
                  <a:pt x="1701155" y="6522387"/>
                </a:cubicBezTo>
                <a:lnTo>
                  <a:pt x="1589271" y="6518529"/>
                </a:lnTo>
                <a:lnTo>
                  <a:pt x="1539168" y="6519829"/>
                </a:lnTo>
                <a:cubicBezTo>
                  <a:pt x="1395291" y="6522782"/>
                  <a:pt x="1407110" y="6517174"/>
                  <a:pt x="1287620" y="6513630"/>
                </a:cubicBezTo>
                <a:cubicBezTo>
                  <a:pt x="1168131" y="6510087"/>
                  <a:pt x="1041230" y="6513238"/>
                  <a:pt x="932033" y="6514000"/>
                </a:cubicBezTo>
                <a:lnTo>
                  <a:pt x="918750" y="6513952"/>
                </a:lnTo>
                <a:lnTo>
                  <a:pt x="858917" y="6514806"/>
                </a:lnTo>
                <a:cubicBezTo>
                  <a:pt x="826932" y="6514879"/>
                  <a:pt x="792070" y="6514545"/>
                  <a:pt x="753341" y="6513630"/>
                </a:cubicBezTo>
                <a:cubicBezTo>
                  <a:pt x="443511" y="6506311"/>
                  <a:pt x="354936" y="6524642"/>
                  <a:pt x="17841" y="6513630"/>
                </a:cubicBezTo>
                <a:cubicBezTo>
                  <a:pt x="-956" y="6342673"/>
                  <a:pt x="-10467" y="6012653"/>
                  <a:pt x="17841" y="5799484"/>
                </a:cubicBezTo>
                <a:lnTo>
                  <a:pt x="19845" y="5756408"/>
                </a:lnTo>
                <a:lnTo>
                  <a:pt x="17841" y="5734561"/>
                </a:lnTo>
                <a:cubicBezTo>
                  <a:pt x="13149" y="5695472"/>
                  <a:pt x="12578" y="5648752"/>
                  <a:pt x="13918" y="5598323"/>
                </a:cubicBezTo>
                <a:lnTo>
                  <a:pt x="18180" y="5508699"/>
                </a:lnTo>
                <a:lnTo>
                  <a:pt x="16493" y="5477760"/>
                </a:lnTo>
                <a:cubicBezTo>
                  <a:pt x="8966" y="5369709"/>
                  <a:pt x="1889" y="5260695"/>
                  <a:pt x="17841" y="5150260"/>
                </a:cubicBezTo>
                <a:cubicBezTo>
                  <a:pt x="-3463" y="5038150"/>
                  <a:pt x="-2139" y="4857473"/>
                  <a:pt x="6850" y="4650409"/>
                </a:cubicBezTo>
                <a:lnTo>
                  <a:pt x="14633" y="4498670"/>
                </a:lnTo>
                <a:lnTo>
                  <a:pt x="14494" y="4495758"/>
                </a:lnTo>
                <a:cubicBezTo>
                  <a:pt x="12245" y="4421472"/>
                  <a:pt x="13025" y="4335511"/>
                  <a:pt x="14442" y="4243130"/>
                </a:cubicBezTo>
                <a:lnTo>
                  <a:pt x="16801" y="4091152"/>
                </a:lnTo>
                <a:lnTo>
                  <a:pt x="13537" y="4018512"/>
                </a:lnTo>
                <a:lnTo>
                  <a:pt x="17696" y="3920163"/>
                </a:lnTo>
                <a:lnTo>
                  <a:pt x="17841" y="3851812"/>
                </a:lnTo>
                <a:cubicBezTo>
                  <a:pt x="15571" y="3651484"/>
                  <a:pt x="26219" y="3546077"/>
                  <a:pt x="24551" y="3386181"/>
                </a:cubicBezTo>
                <a:lnTo>
                  <a:pt x="24397" y="3379573"/>
                </a:lnTo>
                <a:lnTo>
                  <a:pt x="22173" y="3327681"/>
                </a:lnTo>
                <a:cubicBezTo>
                  <a:pt x="20895" y="3304536"/>
                  <a:pt x="19446" y="3284181"/>
                  <a:pt x="17841" y="3267510"/>
                </a:cubicBezTo>
                <a:cubicBezTo>
                  <a:pt x="8213" y="3167488"/>
                  <a:pt x="-3113" y="2984082"/>
                  <a:pt x="3931" y="2799801"/>
                </a:cubicBezTo>
                <a:lnTo>
                  <a:pt x="4125" y="2797274"/>
                </a:lnTo>
                <a:lnTo>
                  <a:pt x="3717" y="2776150"/>
                </a:lnTo>
                <a:cubicBezTo>
                  <a:pt x="3237" y="2640023"/>
                  <a:pt x="7465" y="2516197"/>
                  <a:pt x="17841" y="2423520"/>
                </a:cubicBezTo>
                <a:cubicBezTo>
                  <a:pt x="20435" y="2400350"/>
                  <a:pt x="22069" y="2375698"/>
                  <a:pt x="22982" y="2349684"/>
                </a:cubicBezTo>
                <a:lnTo>
                  <a:pt x="23157" y="2331991"/>
                </a:lnTo>
                <a:lnTo>
                  <a:pt x="21648" y="2290240"/>
                </a:lnTo>
                <a:cubicBezTo>
                  <a:pt x="18695" y="2240502"/>
                  <a:pt x="15426" y="2193755"/>
                  <a:pt x="14054" y="2150784"/>
                </a:cubicBezTo>
                <a:lnTo>
                  <a:pt x="17291" y="2050968"/>
                </a:lnTo>
                <a:lnTo>
                  <a:pt x="12351" y="1872365"/>
                </a:lnTo>
                <a:cubicBezTo>
                  <a:pt x="11665" y="1799113"/>
                  <a:pt x="12859" y="1722821"/>
                  <a:pt x="17841" y="1644450"/>
                </a:cubicBezTo>
                <a:lnTo>
                  <a:pt x="21169" y="1569934"/>
                </a:lnTo>
                <a:lnTo>
                  <a:pt x="20488" y="1547698"/>
                </a:lnTo>
                <a:cubicBezTo>
                  <a:pt x="19568" y="1516527"/>
                  <a:pt x="18663" y="1483900"/>
                  <a:pt x="17841" y="1449683"/>
                </a:cubicBezTo>
                <a:cubicBezTo>
                  <a:pt x="11271" y="1175953"/>
                  <a:pt x="1415" y="1152151"/>
                  <a:pt x="17841" y="995226"/>
                </a:cubicBezTo>
                <a:lnTo>
                  <a:pt x="19885" y="968921"/>
                </a:lnTo>
                <a:lnTo>
                  <a:pt x="17841" y="930304"/>
                </a:lnTo>
                <a:cubicBezTo>
                  <a:pt x="7442" y="768208"/>
                  <a:pt x="7865" y="285783"/>
                  <a:pt x="17841" y="21390"/>
                </a:cubicBezTo>
                <a:cubicBezTo>
                  <a:pt x="147136" y="10433"/>
                  <a:pt x="296588" y="9602"/>
                  <a:pt x="440468" y="11925"/>
                </a:cubicBezTo>
                <a:lnTo>
                  <a:pt x="473966" y="12726"/>
                </a:lnTo>
                <a:lnTo>
                  <a:pt x="478805" y="12539"/>
                </a:lnTo>
                <a:lnTo>
                  <a:pt x="484496" y="12977"/>
                </a:lnTo>
                <a:lnTo>
                  <a:pt x="648894" y="16905"/>
                </a:lnTo>
                <a:cubicBezTo>
                  <a:pt x="714833" y="18773"/>
                  <a:pt x="776163" y="20559"/>
                  <a:pt x="829667" y="21390"/>
                </a:cubicBezTo>
                <a:lnTo>
                  <a:pt x="916694" y="22693"/>
                </a:lnTo>
                <a:lnTo>
                  <a:pt x="933747" y="21390"/>
                </a:lnTo>
                <a:cubicBezTo>
                  <a:pt x="1086511" y="12604"/>
                  <a:pt x="1591110" y="15003"/>
                  <a:pt x="1863531" y="21390"/>
                </a:cubicBezTo>
                <a:lnTo>
                  <a:pt x="1920387" y="22646"/>
                </a:lnTo>
                <a:lnTo>
                  <a:pt x="2054705" y="24358"/>
                </a:lnTo>
                <a:cubicBezTo>
                  <a:pt x="2107717" y="24456"/>
                  <a:pt x="2161143" y="23719"/>
                  <a:pt x="2217404" y="21390"/>
                </a:cubicBezTo>
                <a:cubicBezTo>
                  <a:pt x="2442445" y="12073"/>
                  <a:pt x="2732199" y="18194"/>
                  <a:pt x="2911273" y="21390"/>
                </a:cubicBezTo>
                <a:lnTo>
                  <a:pt x="3023675" y="20799"/>
                </a:lnTo>
                <a:lnTo>
                  <a:pt x="3093869" y="15816"/>
                </a:lnTo>
                <a:cubicBezTo>
                  <a:pt x="3182922" y="11551"/>
                  <a:pt x="3301373" y="10993"/>
                  <a:pt x="3429365" y="12165"/>
                </a:cubicBezTo>
                <a:lnTo>
                  <a:pt x="3575555" y="14425"/>
                </a:lnTo>
                <a:lnTo>
                  <a:pt x="3605772" y="13210"/>
                </a:lnTo>
                <a:cubicBezTo>
                  <a:pt x="3774503" y="6974"/>
                  <a:pt x="3960371" y="3465"/>
                  <a:pt x="4063093" y="21390"/>
                </a:cubicBezTo>
                <a:lnTo>
                  <a:pt x="4088792" y="24677"/>
                </a:lnTo>
                <a:lnTo>
                  <a:pt x="4129769" y="25744"/>
                </a:lnTo>
                <a:cubicBezTo>
                  <a:pt x="4269845" y="29597"/>
                  <a:pt x="4297423" y="30995"/>
                  <a:pt x="4403088" y="21390"/>
                </a:cubicBezTo>
                <a:cubicBezTo>
                  <a:pt x="4473592" y="10814"/>
                  <a:pt x="4858406" y="-6032"/>
                  <a:pt x="5096956" y="21390"/>
                </a:cubicBezTo>
                <a:lnTo>
                  <a:pt x="5251798" y="27914"/>
                </a:lnTo>
                <a:lnTo>
                  <a:pt x="5332872" y="21390"/>
                </a:lnTo>
                <a:cubicBezTo>
                  <a:pt x="5422885" y="11295"/>
                  <a:pt x="5502187" y="8863"/>
                  <a:pt x="5576462" y="10240"/>
                </a:cubicBezTo>
                <a:lnTo>
                  <a:pt x="5700011" y="17015"/>
                </a:lnTo>
                <a:lnTo>
                  <a:pt x="5761151" y="15143"/>
                </a:lnTo>
                <a:cubicBezTo>
                  <a:pt x="5846776" y="14123"/>
                  <a:pt x="5935566" y="15403"/>
                  <a:pt x="6026740" y="21390"/>
                </a:cubicBezTo>
                <a:lnTo>
                  <a:pt x="6161088" y="29209"/>
                </a:lnTo>
                <a:lnTo>
                  <a:pt x="6262655" y="21390"/>
                </a:lnTo>
                <a:cubicBezTo>
                  <a:pt x="6405549" y="5694"/>
                  <a:pt x="6517747" y="175"/>
                  <a:pt x="6610089" y="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122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47E69D-05AB-4905-9A3C-B7B8A3A485E3}"/>
              </a:ext>
            </a:extLst>
          </p:cNvPr>
          <p:cNvSpPr txBox="1"/>
          <p:nvPr/>
        </p:nvSpPr>
        <p:spPr>
          <a:xfrm>
            <a:off x="729205" y="763929"/>
            <a:ext cx="1030146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u="sng" dirty="0">
                <a:solidFill>
                  <a:schemeClr val="accent3">
                    <a:lumMod val="75000"/>
                  </a:schemeClr>
                </a:solidFill>
              </a:rPr>
              <a:t>Дай відповіді на питання. Використай слова в дужк</a:t>
            </a:r>
            <a:r>
              <a:rPr lang="uk-UA" sz="4000" b="1" u="sng" dirty="0">
                <a:solidFill>
                  <a:schemeClr val="accent3">
                    <a:lumMod val="75000"/>
                  </a:schemeClr>
                </a:solidFill>
              </a:rPr>
              <a:t>а</a:t>
            </a:r>
            <a:r>
              <a:rPr lang="uk-UA" sz="4000" u="sng" dirty="0">
                <a:solidFill>
                  <a:schemeClr val="accent3">
                    <a:lumMod val="75000"/>
                  </a:schemeClr>
                </a:solidFill>
              </a:rPr>
              <a:t>х. Розкажи.</a:t>
            </a:r>
          </a:p>
          <a:p>
            <a:pPr algn="just"/>
            <a:r>
              <a:rPr lang="uk-UA" sz="4800" dirty="0"/>
              <a:t>Хто знайшов трішки грошей? (</a:t>
            </a:r>
            <a:r>
              <a:rPr lang="uk-UA" sz="4800" dirty="0">
                <a:solidFill>
                  <a:schemeClr val="accent3">
                    <a:lumMod val="75000"/>
                  </a:schemeClr>
                </a:solidFill>
              </a:rPr>
              <a:t>Бідняк</a:t>
            </a:r>
            <a:r>
              <a:rPr lang="uk-UA" sz="4800" dirty="0"/>
              <a:t>)</a:t>
            </a:r>
          </a:p>
          <a:p>
            <a:pPr algn="just"/>
            <a:r>
              <a:rPr lang="uk-UA" sz="4800" dirty="0"/>
              <a:t>За чим відправив дітей до села? (</a:t>
            </a:r>
            <a:r>
              <a:rPr lang="uk-UA" sz="4800" dirty="0">
                <a:solidFill>
                  <a:schemeClr val="accent3">
                    <a:lumMod val="75000"/>
                  </a:schemeClr>
                </a:solidFill>
              </a:rPr>
              <a:t>Хліб, глечик молока)</a:t>
            </a:r>
          </a:p>
          <a:p>
            <a:pPr algn="just"/>
            <a:r>
              <a:rPr lang="uk-UA" sz="4800" dirty="0"/>
              <a:t>Що влаштує сім’я? (</a:t>
            </a:r>
            <a:r>
              <a:rPr lang="uk-UA" sz="4800" dirty="0">
                <a:solidFill>
                  <a:schemeClr val="accent3">
                    <a:lumMod val="75000"/>
                  </a:schemeClr>
                </a:solidFill>
              </a:rPr>
              <a:t>Вечеря</a:t>
            </a:r>
            <a:r>
              <a:rPr lang="uk-UA" sz="4800" dirty="0"/>
              <a:t>) </a:t>
            </a:r>
          </a:p>
          <a:p>
            <a:pPr algn="just"/>
            <a:endParaRPr lang="uk-UA" sz="4000" dirty="0"/>
          </a:p>
          <a:p>
            <a:pPr algn="just"/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3779965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extLst>
              <a:ext uri="{FF2B5EF4-FFF2-40B4-BE49-F238E27FC236}">
                <a16:creationId xmlns:a16="http://schemas.microsoft.com/office/drawing/2014/main" id="{75DBD949-199F-4CEF-B9C0-94EBFC582120}"/>
              </a:ext>
            </a:extLst>
          </p:cNvPr>
          <p:cNvSpPr/>
          <p:nvPr/>
        </p:nvSpPr>
        <p:spPr>
          <a:xfrm>
            <a:off x="552893" y="265814"/>
            <a:ext cx="10855842" cy="601802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7200" dirty="0">
                <a:solidFill>
                  <a:srgbClr val="7030A0"/>
                </a:solidFill>
              </a:rPr>
              <a:t>Я ЗРАДІВ/ЗРАДІЛА, ЩО У БІДНЯКА…</a:t>
            </a:r>
          </a:p>
        </p:txBody>
      </p:sp>
    </p:spTree>
    <p:extLst>
      <p:ext uri="{BB962C8B-B14F-4D97-AF65-F5344CB8AC3E}">
        <p14:creationId xmlns:p14="http://schemas.microsoft.com/office/powerpoint/2010/main" val="3246430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94497DB-26E0-4485-97BA-F429E22AFA6F}"/>
              </a:ext>
            </a:extLst>
          </p:cNvPr>
          <p:cNvSpPr txBox="1"/>
          <p:nvPr/>
        </p:nvSpPr>
        <p:spPr>
          <a:xfrm>
            <a:off x="850605" y="659219"/>
            <a:ext cx="1080267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i="1" u="sng" dirty="0">
                <a:solidFill>
                  <a:schemeClr val="accent6">
                    <a:lumMod val="75000"/>
                  </a:schemeClr>
                </a:solidFill>
              </a:rPr>
              <a:t>Домашнє завдання</a:t>
            </a:r>
          </a:p>
          <a:p>
            <a:pPr algn="just"/>
            <a:r>
              <a:rPr lang="uk-UA" sz="7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С.11 вправа 21. </a:t>
            </a:r>
            <a:r>
              <a:rPr lang="uk-UA" sz="7200" b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Запиши</a:t>
            </a:r>
            <a:r>
              <a:rPr lang="uk-UA" sz="7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алфавітом.</a:t>
            </a:r>
          </a:p>
        </p:txBody>
      </p:sp>
    </p:spTree>
    <p:extLst>
      <p:ext uri="{BB962C8B-B14F-4D97-AF65-F5344CB8AC3E}">
        <p14:creationId xmlns:p14="http://schemas.microsoft.com/office/powerpoint/2010/main" val="3590686869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164</Words>
  <Application>Microsoft Office PowerPoint</Application>
  <PresentationFormat>Широкий екран</PresentationFormat>
  <Paragraphs>16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3" baseType="lpstr">
      <vt:lpstr>Arial</vt:lpstr>
      <vt:lpstr>Calibri</vt:lpstr>
      <vt:lpstr>Modern Love</vt:lpstr>
      <vt:lpstr>The Hand</vt:lpstr>
      <vt:lpstr>SketchyVTI</vt:lpstr>
      <vt:lpstr>Поль-овий, знай-омий, копі-йка, зад-звенів, комп-’ютер.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Оксана Чепіженко</dc:creator>
  <cp:lastModifiedBy>Оксана Чепіженко</cp:lastModifiedBy>
  <cp:revision>6</cp:revision>
  <dcterms:created xsi:type="dcterms:W3CDTF">2021-09-25T14:41:05Z</dcterms:created>
  <dcterms:modified xsi:type="dcterms:W3CDTF">2021-09-26T13:01:08Z</dcterms:modified>
</cp:coreProperties>
</file>