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75" r:id="rId4"/>
    <p:sldId id="276" r:id="rId5"/>
    <p:sldId id="278" r:id="rId6"/>
    <p:sldId id="261" r:id="rId7"/>
    <p:sldId id="291" r:id="rId8"/>
    <p:sldId id="292" r:id="rId9"/>
    <p:sldId id="283" r:id="rId10"/>
    <p:sldId id="258" r:id="rId11"/>
    <p:sldId id="287" r:id="rId12"/>
    <p:sldId id="300" r:id="rId13"/>
    <p:sldId id="280" r:id="rId14"/>
    <p:sldId id="289" r:id="rId15"/>
    <p:sldId id="290" r:id="rId16"/>
    <p:sldId id="285" r:id="rId17"/>
    <p:sldId id="274" r:id="rId18"/>
    <p:sldId id="271" r:id="rId19"/>
    <p:sldId id="295" r:id="rId20"/>
    <p:sldId id="270" r:id="rId21"/>
    <p:sldId id="294" r:id="rId22"/>
    <p:sldId id="296" r:id="rId23"/>
    <p:sldId id="297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41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214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157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91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211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632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6276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919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89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29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128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4581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707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5681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4465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463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1114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3886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0805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735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2804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7360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686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2475F-A08F-49FE-B5CA-31243FA73A69}" type="datetimeFigureOut">
              <a:rPr lang="ru-RU" smtClean="0"/>
              <a:t>06.03.2024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713E3-7FFC-4D10-B37E-00AF6F53E0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820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/>
              <a:t>06.03.2024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1794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06.03.2024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57646" y="1253526"/>
            <a:ext cx="10476411" cy="1367754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/>
              <a:t>Зупинися, людино, на мить!                                               І відчуй, як </a:t>
            </a:r>
            <a:r>
              <a:rPr lang="uk-UA" sz="3600" dirty="0"/>
              <a:t>п</a:t>
            </a:r>
            <a:r>
              <a:rPr lang="uk-UA" sz="3600" dirty="0" smtClean="0"/>
              <a:t>ланеті болить.</a:t>
            </a:r>
            <a:endParaRPr lang="uk-UA" sz="3600" dirty="0"/>
          </a:p>
        </p:txBody>
      </p:sp>
      <p:pic>
        <p:nvPicPr>
          <p:cNvPr id="1026" name="Picture 2" descr="Premium Vector | Sad polluted save the earth post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37"/>
          <a:stretch/>
        </p:blipFill>
        <p:spPr bwMode="auto">
          <a:xfrm>
            <a:off x="3486224" y="2701888"/>
            <a:ext cx="3968313" cy="4003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74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607"/>
            <a:ext cx="5787735" cy="34321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7733" y="42069"/>
            <a:ext cx="5715000" cy="34321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3449782"/>
            <a:ext cx="5787735" cy="33354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87734" y="3449782"/>
            <a:ext cx="5714999" cy="3335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88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4"/>
            <a:ext cx="10515600" cy="5811839"/>
          </a:xfrm>
        </p:spPr>
        <p:txBody>
          <a:bodyPr/>
          <a:lstStyle/>
          <a:p>
            <a:r>
              <a:rPr lang="ru-RU" dirty="0" err="1" smtClean="0"/>
              <a:t>ддддд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65125"/>
            <a:ext cx="5167746" cy="41757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5946" y="365126"/>
            <a:ext cx="5347854" cy="41757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0921" y="4375655"/>
            <a:ext cx="2337952" cy="21509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9886" y="4283436"/>
            <a:ext cx="2339686" cy="2150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52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06.03.2024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1"/>
            <a:ext cx="8732066" cy="620772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Терміни розкладання відходів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20773"/>
            <a:ext cx="10650682" cy="623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90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Заборона пластикових пакетів в Україні: коли їх приберуть з магазині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10515600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601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Немного грустная история о целлофане и ее продол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947" y="2076938"/>
            <a:ext cx="3083737" cy="228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Чем отличается полиэтилен от целлофа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3412" y="4352924"/>
            <a:ext cx="1819275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История полиэтиленового пакета — История веще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3561" y="163956"/>
            <a:ext cx="2438400" cy="187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Полиэтиленовый пакет-майка — дёшево и сердито!. Статьи компании «ТОВ  &quot;Суперпласт&quot;»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61638"/>
            <a:ext cx="5192418" cy="3936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8992" y="360150"/>
            <a:ext cx="95845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4"/>
                </a:solidFill>
              </a:rPr>
              <a:t>. </a:t>
            </a:r>
            <a:r>
              <a:rPr lang="ru-RU" dirty="0" err="1"/>
              <a:t>Дослідження</a:t>
            </a:r>
            <a:r>
              <a:rPr lang="ru-RU" dirty="0"/>
              <a:t> «</a:t>
            </a:r>
            <a:r>
              <a:rPr lang="ru-RU" dirty="0" err="1"/>
              <a:t>Перевага</a:t>
            </a:r>
            <a:r>
              <a:rPr lang="ru-RU" dirty="0"/>
              <a:t> </a:t>
            </a:r>
            <a:r>
              <a:rPr lang="ru-RU" dirty="0" err="1"/>
              <a:t>пакетів</a:t>
            </a:r>
            <a:r>
              <a:rPr lang="ru-RU" dirty="0"/>
              <a:t>».(</a:t>
            </a:r>
            <a:r>
              <a:rPr lang="ru-RU" dirty="0" err="1"/>
              <a:t>Дослідники</a:t>
            </a:r>
            <a:r>
              <a:rPr lang="ru-RU" dirty="0"/>
              <a:t>)</a:t>
            </a:r>
          </a:p>
          <a:p>
            <a:r>
              <a:rPr lang="ru-RU" dirty="0"/>
              <a:t>1</a:t>
            </a:r>
            <a:r>
              <a:rPr lang="ru-RU" dirty="0">
                <a:solidFill>
                  <a:srgbClr val="FF0000"/>
                </a:solidFill>
              </a:rPr>
              <a:t>. </a:t>
            </a:r>
            <a:r>
              <a:rPr lang="ru-RU" dirty="0" err="1" smtClean="0">
                <a:solidFill>
                  <a:srgbClr val="FF0000"/>
                </a:solidFill>
              </a:rPr>
              <a:t>Визначаємо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властивості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поліетиленового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>
                <a:solidFill>
                  <a:srgbClr val="FF0000"/>
                </a:solidFill>
              </a:rPr>
              <a:t>пакета</a:t>
            </a:r>
          </a:p>
          <a:p>
            <a:r>
              <a:rPr lang="ru-RU" dirty="0"/>
              <a:t>- </a:t>
            </a:r>
            <a:r>
              <a:rPr lang="ru-RU" dirty="0" err="1" smtClean="0"/>
              <a:t>Беремо</a:t>
            </a:r>
            <a:r>
              <a:rPr lang="ru-RU" dirty="0" smtClean="0"/>
              <a:t> </a:t>
            </a:r>
            <a:r>
              <a:rPr lang="ru-RU" dirty="0"/>
              <a:t>пакет у руки.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 smtClean="0"/>
              <a:t>важкий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? 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? </a:t>
            </a:r>
            <a:r>
              <a:rPr lang="ru-RU" dirty="0" smtClean="0"/>
              <a:t>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smtClean="0"/>
              <a:t>добре? 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err="1" smtClean="0"/>
              <a:t>багато</a:t>
            </a:r>
            <a:r>
              <a:rPr lang="ru-RU" dirty="0" smtClean="0"/>
              <a:t> </a:t>
            </a:r>
            <a:r>
              <a:rPr lang="ru-RU" dirty="0" err="1" smtClean="0"/>
              <a:t>товарів</a:t>
            </a: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</a:t>
            </a:r>
            <a:r>
              <a:rPr lang="ru-RU" dirty="0" err="1" smtClean="0"/>
              <a:t>скласти</a:t>
            </a:r>
            <a:r>
              <a:rPr lang="ru-RU" dirty="0" smtClean="0"/>
              <a:t> у пакет?  </a:t>
            </a:r>
            <a:r>
              <a:rPr lang="ru-RU" dirty="0"/>
              <a:t>Не </a:t>
            </a:r>
            <a:r>
              <a:rPr lang="ru-RU" dirty="0" err="1"/>
              <a:t>порветься</a:t>
            </a:r>
            <a:r>
              <a:rPr lang="ru-RU" dirty="0"/>
              <a:t>?  </a:t>
            </a:r>
            <a:r>
              <a:rPr lang="ru-RU" dirty="0" err="1"/>
              <a:t>Що</a:t>
            </a:r>
            <a:r>
              <a:rPr lang="ru-RU" dirty="0"/>
              <a:t> ми </a:t>
            </a:r>
            <a:r>
              <a:rPr lang="ru-RU" dirty="0" err="1"/>
              <a:t>можемо</a:t>
            </a:r>
            <a:r>
              <a:rPr lang="ru-RU" dirty="0"/>
              <a:t> </a:t>
            </a:r>
            <a:r>
              <a:rPr lang="ru-RU" dirty="0" err="1"/>
              <a:t>сказати</a:t>
            </a:r>
            <a:r>
              <a:rPr lang="ru-RU" dirty="0"/>
              <a:t>? (Пакет </a:t>
            </a:r>
            <a:r>
              <a:rPr lang="ru-RU" dirty="0" err="1"/>
              <a:t>місткий</a:t>
            </a:r>
            <a:r>
              <a:rPr lang="ru-RU" dirty="0"/>
              <a:t> і </a:t>
            </a:r>
            <a:r>
              <a:rPr lang="ru-RU" dirty="0" err="1"/>
              <a:t>витримує</a:t>
            </a:r>
            <a:r>
              <a:rPr lang="ru-RU" dirty="0"/>
              <a:t> </a:t>
            </a:r>
            <a:r>
              <a:rPr lang="ru-RU" dirty="0" err="1"/>
              <a:t>певну</a:t>
            </a:r>
            <a:r>
              <a:rPr lang="ru-RU" dirty="0"/>
              <a:t> вагу). Давайте </a:t>
            </a:r>
            <a:r>
              <a:rPr lang="ru-RU" dirty="0" err="1"/>
              <a:t>складемо</a:t>
            </a:r>
            <a:r>
              <a:rPr lang="ru-RU" dirty="0"/>
              <a:t> пакет.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місця</a:t>
            </a:r>
            <a:r>
              <a:rPr lang="ru-RU" dirty="0"/>
              <a:t> </a:t>
            </a:r>
            <a:r>
              <a:rPr lang="ru-RU" dirty="0" err="1"/>
              <a:t>він</a:t>
            </a:r>
            <a:r>
              <a:rPr lang="ru-RU" dirty="0"/>
              <a:t> займе ?</a:t>
            </a:r>
            <a:r>
              <a:rPr lang="ru-RU" dirty="0" smtClean="0"/>
              <a:t>  </a:t>
            </a:r>
            <a:endParaRPr lang="ru-RU" dirty="0"/>
          </a:p>
          <a:p>
            <a:r>
              <a:rPr lang="ru-RU" dirty="0"/>
              <a:t> (Пакет легкий, </a:t>
            </a:r>
            <a:r>
              <a:rPr lang="ru-RU" dirty="0" err="1"/>
              <a:t>місткий</a:t>
            </a:r>
            <a:r>
              <a:rPr lang="ru-RU" dirty="0"/>
              <a:t>, </a:t>
            </a:r>
            <a:r>
              <a:rPr lang="ru-RU" dirty="0" err="1"/>
              <a:t>міцний</a:t>
            </a:r>
            <a:r>
              <a:rPr lang="ru-RU" dirty="0"/>
              <a:t>, </a:t>
            </a:r>
            <a:r>
              <a:rPr lang="ru-RU" dirty="0" err="1"/>
              <a:t>бо</a:t>
            </a:r>
            <a:r>
              <a:rPr lang="ru-RU" dirty="0"/>
              <a:t> </a:t>
            </a:r>
            <a:r>
              <a:rPr lang="ru-RU" dirty="0" err="1"/>
              <a:t>витримує</a:t>
            </a:r>
            <a:r>
              <a:rPr lang="ru-RU" dirty="0"/>
              <a:t> </a:t>
            </a:r>
            <a:r>
              <a:rPr lang="ru-RU" dirty="0" err="1"/>
              <a:t>певну</a:t>
            </a:r>
            <a:r>
              <a:rPr lang="ru-RU" dirty="0"/>
              <a:t> вагу, </a:t>
            </a:r>
            <a:r>
              <a:rPr lang="ru-RU" dirty="0" err="1"/>
              <a:t>його</a:t>
            </a:r>
            <a:r>
              <a:rPr lang="ru-RU" dirty="0"/>
              <a:t> легко </a:t>
            </a:r>
            <a:r>
              <a:rPr lang="ru-RU" dirty="0" err="1"/>
              <a:t>складати</a:t>
            </a:r>
            <a:r>
              <a:rPr lang="ru-RU" dirty="0"/>
              <a:t> і </a:t>
            </a:r>
            <a:r>
              <a:rPr lang="ru-RU" dirty="0" err="1"/>
              <a:t>сховати</a:t>
            </a:r>
            <a:r>
              <a:rPr lang="ru-RU" dirty="0"/>
              <a:t> </a:t>
            </a:r>
            <a:r>
              <a:rPr lang="ru-RU" dirty="0" smtClean="0"/>
              <a:t>у </a:t>
            </a:r>
            <a:r>
              <a:rPr lang="ru-RU" dirty="0" err="1" smtClean="0"/>
              <a:t>руці</a:t>
            </a:r>
            <a:r>
              <a:rPr lang="ru-RU" dirty="0" smtClean="0"/>
              <a:t> і у </a:t>
            </a:r>
            <a:r>
              <a:rPr lang="ru-RU" dirty="0" err="1"/>
              <a:t>кишені</a:t>
            </a:r>
            <a:r>
              <a:rPr lang="ru-RU" dirty="0"/>
              <a:t>).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8992" y="2813580"/>
            <a:ext cx="90376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</a:t>
            </a:r>
            <a:r>
              <a:rPr lang="ru-RU" dirty="0">
                <a:solidFill>
                  <a:srgbClr val="C00000"/>
                </a:solidFill>
              </a:rPr>
              <a:t>.  </a:t>
            </a:r>
            <a:r>
              <a:rPr lang="ru-RU" dirty="0" err="1">
                <a:solidFill>
                  <a:srgbClr val="C00000"/>
                </a:solidFill>
              </a:rPr>
              <a:t>Чи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пропускає</a:t>
            </a:r>
            <a:r>
              <a:rPr lang="ru-RU" dirty="0">
                <a:solidFill>
                  <a:srgbClr val="C00000"/>
                </a:solidFill>
              </a:rPr>
              <a:t> пакет воду?</a:t>
            </a:r>
          </a:p>
          <a:p>
            <a:r>
              <a:rPr lang="ru-RU" dirty="0" err="1" smtClean="0"/>
              <a:t>Наливаємо</a:t>
            </a:r>
            <a:r>
              <a:rPr lang="ru-RU" dirty="0" smtClean="0"/>
              <a:t> </a:t>
            </a:r>
            <a:r>
              <a:rPr lang="ru-RU" dirty="0"/>
              <a:t>у пакет </a:t>
            </a:r>
            <a:r>
              <a:rPr lang="ru-RU" dirty="0" smtClean="0"/>
              <a:t>воду.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витікає</a:t>
            </a:r>
            <a:r>
              <a:rPr lang="ru-RU" dirty="0"/>
              <a:t> вода з пакета</a:t>
            </a:r>
            <a:r>
              <a:rPr lang="ru-RU" dirty="0" smtClean="0"/>
              <a:t>?  </a:t>
            </a:r>
            <a:r>
              <a:rPr lang="ru-RU" dirty="0"/>
              <a:t>Я</a:t>
            </a:r>
            <a:r>
              <a:rPr lang="ru-RU" dirty="0" smtClean="0"/>
              <a:t>к </a:t>
            </a:r>
            <a:r>
              <a:rPr lang="ru-RU" dirty="0" err="1"/>
              <a:t>цю</a:t>
            </a:r>
            <a:r>
              <a:rPr lang="ru-RU" dirty="0"/>
              <a:t> </a:t>
            </a:r>
            <a:r>
              <a:rPr lang="ru-RU" dirty="0" err="1"/>
              <a:t>властивість</a:t>
            </a:r>
            <a:r>
              <a:rPr lang="ru-RU" dirty="0"/>
              <a:t> пакета </a:t>
            </a:r>
            <a:r>
              <a:rPr lang="ru-RU" dirty="0" err="1"/>
              <a:t>використовують</a:t>
            </a:r>
            <a:r>
              <a:rPr lang="ru-RU" dirty="0"/>
              <a:t>? </a:t>
            </a:r>
            <a:r>
              <a:rPr lang="ru-RU" dirty="0" smtClean="0"/>
              <a:t> (</a:t>
            </a:r>
            <a:r>
              <a:rPr lang="ru-RU" dirty="0" err="1"/>
              <a:t>Я</a:t>
            </a:r>
            <a:r>
              <a:rPr lang="ru-RU" dirty="0" err="1" smtClean="0"/>
              <a:t>кщо</a:t>
            </a:r>
            <a:r>
              <a:rPr lang="ru-RU" dirty="0" smtClean="0"/>
              <a:t> пакет не </a:t>
            </a:r>
            <a:r>
              <a:rPr lang="ru-RU" dirty="0" err="1" smtClean="0"/>
              <a:t>пошкоджений,то</a:t>
            </a:r>
            <a:r>
              <a:rPr lang="ru-RU" dirty="0" smtClean="0"/>
              <a:t> </a:t>
            </a:r>
            <a:r>
              <a:rPr lang="ru-RU" dirty="0" err="1" smtClean="0"/>
              <a:t>можна</a:t>
            </a:r>
            <a:r>
              <a:rPr lang="ru-RU" dirty="0" smtClean="0"/>
              <a:t> в </a:t>
            </a:r>
            <a:r>
              <a:rPr lang="ru-RU" dirty="0" err="1" smtClean="0"/>
              <a:t>ньому</a:t>
            </a:r>
            <a:r>
              <a:rPr lang="ru-RU" dirty="0" smtClean="0"/>
              <a:t> </a:t>
            </a:r>
            <a:r>
              <a:rPr lang="ru-RU" dirty="0" err="1" smtClean="0"/>
              <a:t>переносити</a:t>
            </a:r>
            <a:r>
              <a:rPr lang="ru-RU" dirty="0" smtClean="0"/>
              <a:t> </a:t>
            </a:r>
            <a:r>
              <a:rPr lang="ru-RU" dirty="0" err="1" smtClean="0"/>
              <a:t>рідину,або</a:t>
            </a:r>
            <a:r>
              <a:rPr lang="ru-RU" dirty="0" smtClean="0"/>
              <a:t> </a:t>
            </a:r>
            <a:r>
              <a:rPr lang="ru-RU" dirty="0" err="1" smtClean="0"/>
              <a:t>покласти</a:t>
            </a:r>
            <a:r>
              <a:rPr lang="ru-RU" dirty="0" smtClean="0"/>
              <a:t> </a:t>
            </a:r>
            <a:r>
              <a:rPr lang="ru-RU" dirty="0" err="1" smtClean="0"/>
              <a:t>мокрі</a:t>
            </a:r>
            <a:r>
              <a:rPr lang="ru-RU" dirty="0" smtClean="0"/>
              <a:t> </a:t>
            </a:r>
            <a:r>
              <a:rPr lang="ru-RU" dirty="0" err="1" smtClean="0"/>
              <a:t>речі</a:t>
            </a:r>
            <a:r>
              <a:rPr lang="ru-RU" dirty="0" smtClean="0"/>
              <a:t>.) </a:t>
            </a:r>
            <a:endParaRPr lang="ru-RU" dirty="0"/>
          </a:p>
          <a:p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 smtClean="0"/>
              <a:t>висновок</a:t>
            </a:r>
            <a:r>
              <a:rPr lang="ru-RU" dirty="0" smtClean="0"/>
              <a:t> </a:t>
            </a:r>
            <a:r>
              <a:rPr lang="ru-RU" dirty="0" err="1"/>
              <a:t>можемо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? (Пакет не </a:t>
            </a:r>
            <a:r>
              <a:rPr lang="ru-RU" dirty="0" err="1"/>
              <a:t>пропускає</a:t>
            </a:r>
            <a:r>
              <a:rPr lang="ru-RU" dirty="0"/>
              <a:t> </a:t>
            </a:r>
            <a:r>
              <a:rPr lang="ru-RU" dirty="0" err="1"/>
              <a:t>вологу</a:t>
            </a:r>
            <a:r>
              <a:rPr lang="ru-RU" dirty="0"/>
              <a:t>. Вода з пакета не </a:t>
            </a:r>
            <a:r>
              <a:rPr lang="ru-RU" dirty="0" err="1"/>
              <a:t>витікає</a:t>
            </a:r>
            <a:r>
              <a:rPr lang="ru-RU" dirty="0"/>
              <a:t>. </a:t>
            </a:r>
            <a:r>
              <a:rPr lang="ru-RU" dirty="0" smtClean="0"/>
              <a:t>)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19597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6254" y="286895"/>
            <a:ext cx="771005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3</a:t>
            </a:r>
            <a:r>
              <a:rPr lang="ru-RU" dirty="0">
                <a:solidFill>
                  <a:srgbClr val="FF0000"/>
                </a:solidFill>
              </a:rPr>
              <a:t>. </a:t>
            </a:r>
            <a:r>
              <a:rPr lang="ru-RU" dirty="0" err="1">
                <a:solidFill>
                  <a:srgbClr val="FF0000"/>
                </a:solidFill>
              </a:rPr>
              <a:t>Чи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пропускає</a:t>
            </a:r>
            <a:r>
              <a:rPr lang="ru-RU" dirty="0">
                <a:solidFill>
                  <a:srgbClr val="FF0000"/>
                </a:solidFill>
              </a:rPr>
              <a:t> пакет </a:t>
            </a:r>
            <a:r>
              <a:rPr lang="ru-RU" dirty="0" err="1">
                <a:solidFill>
                  <a:srgbClr val="FF0000"/>
                </a:solidFill>
              </a:rPr>
              <a:t>повітря</a:t>
            </a:r>
            <a:r>
              <a:rPr lang="ru-RU" dirty="0" smtClean="0"/>
              <a:t>?(</a:t>
            </a:r>
            <a:r>
              <a:rPr lang="ru-RU" dirty="0" err="1" smtClean="0"/>
              <a:t>Дослідники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dirty="0" smtClean="0"/>
              <a:t>- </a:t>
            </a:r>
            <a:r>
              <a:rPr lang="ru-RU" dirty="0" err="1" smtClean="0"/>
              <a:t>Надуваємо</a:t>
            </a:r>
            <a:r>
              <a:rPr lang="ru-RU" dirty="0" smtClean="0"/>
              <a:t> пакет, як </a:t>
            </a:r>
            <a:r>
              <a:rPr lang="ru-RU" dirty="0" err="1" smtClean="0"/>
              <a:t>повітряну</a:t>
            </a:r>
            <a:r>
              <a:rPr lang="ru-RU" dirty="0" smtClean="0"/>
              <a:t> </a:t>
            </a:r>
            <a:r>
              <a:rPr lang="ru-RU" dirty="0"/>
              <a:t>кульку. 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 smtClean="0"/>
              <a:t>тримає</a:t>
            </a:r>
            <a:r>
              <a:rPr lang="ru-RU" dirty="0" smtClean="0"/>
              <a:t> </a:t>
            </a:r>
            <a:r>
              <a:rPr lang="ru-RU" dirty="0" err="1"/>
              <a:t>повітря</a:t>
            </a:r>
            <a:r>
              <a:rPr lang="ru-RU" dirty="0"/>
              <a:t> </a:t>
            </a:r>
            <a:r>
              <a:rPr lang="ru-RU" dirty="0" smtClean="0"/>
              <a:t> пакет? 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висновок</a:t>
            </a:r>
            <a:r>
              <a:rPr lang="ru-RU" dirty="0"/>
              <a:t> ми </a:t>
            </a:r>
            <a:r>
              <a:rPr lang="ru-RU" dirty="0" smtClean="0"/>
              <a:t> </a:t>
            </a:r>
            <a:r>
              <a:rPr lang="ru-RU" dirty="0" err="1" smtClean="0"/>
              <a:t>зробимо</a:t>
            </a:r>
            <a:r>
              <a:rPr lang="ru-RU" dirty="0" smtClean="0"/>
              <a:t>? </a:t>
            </a:r>
            <a:endParaRPr lang="ru-RU" dirty="0"/>
          </a:p>
          <a:p>
            <a:r>
              <a:rPr lang="ru-RU" dirty="0" smtClean="0"/>
              <a:t>(</a:t>
            </a:r>
            <a:r>
              <a:rPr lang="ru-RU" dirty="0" err="1"/>
              <a:t>Я</a:t>
            </a:r>
            <a:r>
              <a:rPr lang="ru-RU" dirty="0" err="1" smtClean="0"/>
              <a:t>кщо</a:t>
            </a:r>
            <a:r>
              <a:rPr lang="ru-RU" dirty="0" smtClean="0"/>
              <a:t> пакет не </a:t>
            </a:r>
            <a:r>
              <a:rPr lang="ru-RU" dirty="0" err="1" smtClean="0"/>
              <a:t>пошкоджений</a:t>
            </a:r>
            <a:r>
              <a:rPr lang="ru-RU" dirty="0" smtClean="0"/>
              <a:t>, то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/>
              <a:t>не </a:t>
            </a:r>
            <a:r>
              <a:rPr lang="ru-RU" dirty="0" err="1" smtClean="0"/>
              <a:t>пропускає</a:t>
            </a:r>
            <a:r>
              <a:rPr lang="ru-RU" dirty="0" smtClean="0"/>
              <a:t> </a:t>
            </a:r>
            <a:r>
              <a:rPr lang="ru-RU" dirty="0" err="1" smtClean="0"/>
              <a:t>повітря</a:t>
            </a:r>
            <a:r>
              <a:rPr lang="ru-RU" dirty="0" smtClean="0"/>
              <a:t>.) </a:t>
            </a:r>
            <a:endParaRPr lang="ru-RU" dirty="0"/>
          </a:p>
          <a:p>
            <a:r>
              <a:rPr lang="ru-RU" dirty="0"/>
              <a:t>-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 smtClean="0"/>
              <a:t>висновки</a:t>
            </a:r>
            <a:r>
              <a:rPr lang="ru-RU" dirty="0" smtClean="0"/>
              <a:t> </a:t>
            </a:r>
            <a:r>
              <a:rPr lang="ru-RU" dirty="0" err="1" smtClean="0"/>
              <a:t>ще</a:t>
            </a:r>
            <a:r>
              <a:rPr lang="ru-RU" dirty="0" smtClean="0"/>
              <a:t>? </a:t>
            </a:r>
            <a:endParaRPr lang="ru-RU" dirty="0"/>
          </a:p>
          <a:p>
            <a:r>
              <a:rPr lang="ru-RU" dirty="0" err="1" smtClean="0"/>
              <a:t>Пакети</a:t>
            </a:r>
            <a:r>
              <a:rPr lang="ru-RU" dirty="0" smtClean="0"/>
              <a:t> </a:t>
            </a:r>
            <a:r>
              <a:rPr lang="ru-RU" dirty="0" err="1"/>
              <a:t>легкі</a:t>
            </a:r>
            <a:r>
              <a:rPr lang="ru-RU" dirty="0"/>
              <a:t>, </a:t>
            </a:r>
            <a:r>
              <a:rPr lang="ru-RU" dirty="0" err="1"/>
              <a:t>місткі</a:t>
            </a:r>
            <a:r>
              <a:rPr lang="ru-RU" dirty="0"/>
              <a:t>, </a:t>
            </a:r>
            <a:r>
              <a:rPr lang="ru-RU" dirty="0" err="1"/>
              <a:t>міцні</a:t>
            </a:r>
            <a:r>
              <a:rPr lang="ru-RU" dirty="0"/>
              <a:t>, не </a:t>
            </a:r>
            <a:r>
              <a:rPr lang="ru-RU" dirty="0" err="1"/>
              <a:t>пропускають</a:t>
            </a:r>
            <a:r>
              <a:rPr lang="ru-RU" dirty="0"/>
              <a:t> </a:t>
            </a:r>
            <a:r>
              <a:rPr lang="ru-RU" dirty="0" err="1"/>
              <a:t>вологу</a:t>
            </a:r>
            <a:r>
              <a:rPr lang="ru-RU" dirty="0"/>
              <a:t> і </a:t>
            </a:r>
            <a:r>
              <a:rPr lang="ru-RU" dirty="0" err="1"/>
              <a:t>повітря</a:t>
            </a:r>
            <a:r>
              <a:rPr lang="ru-RU" dirty="0"/>
              <a:t>, не </a:t>
            </a:r>
            <a:r>
              <a:rPr lang="ru-RU" dirty="0" err="1"/>
              <a:t>займають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 smtClean="0"/>
              <a:t>місця</a:t>
            </a:r>
            <a:r>
              <a:rPr lang="ru-RU" dirty="0" smtClean="0"/>
              <a:t>. </a:t>
            </a:r>
            <a:endParaRPr lang="ru-RU" dirty="0"/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04708" y="3325253"/>
            <a:ext cx="796378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4</a:t>
            </a:r>
            <a:r>
              <a:rPr lang="ru-RU" dirty="0" smtClean="0">
                <a:solidFill>
                  <a:srgbClr val="FF0000"/>
                </a:solidFill>
              </a:rPr>
              <a:t>.Дослідження </a:t>
            </a:r>
            <a:r>
              <a:rPr lang="ru-RU" dirty="0">
                <a:solidFill>
                  <a:srgbClr val="FF0000"/>
                </a:solidFill>
              </a:rPr>
              <a:t>«Шкода </a:t>
            </a:r>
            <a:r>
              <a:rPr lang="ru-RU" dirty="0" err="1">
                <a:solidFill>
                  <a:srgbClr val="FF0000"/>
                </a:solidFill>
              </a:rPr>
              <a:t>від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пакетів</a:t>
            </a:r>
            <a:r>
              <a:rPr lang="ru-RU" dirty="0">
                <a:solidFill>
                  <a:srgbClr val="FF0000"/>
                </a:solidFill>
              </a:rPr>
              <a:t>». </a:t>
            </a:r>
            <a:r>
              <a:rPr lang="ru-RU" dirty="0"/>
              <a:t>(</a:t>
            </a:r>
            <a:r>
              <a:rPr lang="ru-RU" dirty="0" err="1"/>
              <a:t>Науковці</a:t>
            </a:r>
            <a:r>
              <a:rPr lang="ru-RU" dirty="0"/>
              <a:t>)</a:t>
            </a:r>
          </a:p>
          <a:p>
            <a:r>
              <a:rPr lang="ru-RU" dirty="0" smtClean="0"/>
              <a:t>-А </a:t>
            </a:r>
            <a:r>
              <a:rPr lang="ru-RU" dirty="0"/>
              <a:t>яку шкоду </a:t>
            </a:r>
            <a:r>
              <a:rPr lang="ru-RU" dirty="0" err="1"/>
              <a:t>несуть</a:t>
            </a:r>
            <a:r>
              <a:rPr lang="ru-RU" dirty="0"/>
              <a:t> </a:t>
            </a:r>
            <a:r>
              <a:rPr lang="ru-RU" dirty="0" err="1"/>
              <a:t>пакети</a:t>
            </a:r>
            <a:r>
              <a:rPr lang="ru-RU" dirty="0"/>
              <a:t>? </a:t>
            </a:r>
          </a:p>
          <a:p>
            <a:r>
              <a:rPr lang="ru-RU" dirty="0" smtClean="0"/>
              <a:t>-А </a:t>
            </a:r>
            <a:r>
              <a:rPr lang="ru-RU" dirty="0" err="1"/>
              <a:t>я</a:t>
            </a:r>
            <a:r>
              <a:rPr lang="ru-RU" dirty="0" err="1" smtClean="0"/>
              <a:t>кщо</a:t>
            </a:r>
            <a:r>
              <a:rPr lang="ru-RU" dirty="0" smtClean="0"/>
              <a:t> </a:t>
            </a:r>
            <a:r>
              <a:rPr lang="ru-RU" dirty="0" err="1"/>
              <a:t>пакети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викинути</a:t>
            </a:r>
            <a:r>
              <a:rPr lang="ru-RU" dirty="0" smtClean="0"/>
              <a:t> на </a:t>
            </a:r>
            <a:r>
              <a:rPr lang="ru-RU" dirty="0" err="1" smtClean="0"/>
              <a:t>вулицю</a:t>
            </a:r>
            <a:r>
              <a:rPr lang="ru-RU" dirty="0" smtClean="0"/>
              <a:t>? </a:t>
            </a:r>
            <a:r>
              <a:rPr lang="ru-RU" dirty="0" err="1" smtClean="0"/>
              <a:t>Кидаємо</a:t>
            </a:r>
            <a:r>
              <a:rPr lang="ru-RU" dirty="0" smtClean="0"/>
              <a:t> </a:t>
            </a:r>
            <a:r>
              <a:rPr lang="ru-RU" dirty="0"/>
              <a:t>пакет на </a:t>
            </a:r>
            <a:r>
              <a:rPr lang="ru-RU" dirty="0" err="1" smtClean="0"/>
              <a:t>підлогу</a:t>
            </a:r>
            <a:r>
              <a:rPr lang="ru-RU" dirty="0" smtClean="0"/>
              <a:t>.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</a:t>
            </a:r>
            <a:r>
              <a:rPr lang="ru-RU" dirty="0" smtClean="0"/>
              <a:t> </a:t>
            </a:r>
            <a:r>
              <a:rPr lang="ru-RU" dirty="0" err="1" smtClean="0"/>
              <a:t>помітили</a:t>
            </a:r>
            <a:r>
              <a:rPr lang="ru-RU" dirty="0" smtClean="0"/>
              <a:t>? А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</a:t>
            </a:r>
            <a:r>
              <a:rPr lang="ru-RU" dirty="0" err="1" smtClean="0"/>
              <a:t>підніме</a:t>
            </a:r>
            <a:r>
              <a:rPr lang="ru-RU" dirty="0" smtClean="0"/>
              <a:t> </a:t>
            </a:r>
            <a:r>
              <a:rPr lang="ru-RU" dirty="0" err="1" smtClean="0"/>
              <a:t>вітер,то</a:t>
            </a:r>
            <a:r>
              <a:rPr lang="ru-RU" dirty="0" smtClean="0"/>
              <a:t> </a:t>
            </a:r>
            <a:r>
              <a:rPr lang="ru-RU" dirty="0" err="1" smtClean="0"/>
              <a:t>куди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полетить</a:t>
            </a:r>
            <a:r>
              <a:rPr lang="ru-RU" dirty="0" smtClean="0"/>
              <a:t>?                                                                                                                                                    </a:t>
            </a:r>
            <a:r>
              <a:rPr lang="ru-RU" dirty="0" err="1" smtClean="0"/>
              <a:t>Чи</a:t>
            </a:r>
            <a:r>
              <a:rPr lang="ru-RU" dirty="0" smtClean="0"/>
              <a:t> легко </a:t>
            </a:r>
            <a:r>
              <a:rPr lang="ru-RU" dirty="0" err="1"/>
              <a:t>летять</a:t>
            </a:r>
            <a:r>
              <a:rPr lang="ru-RU" dirty="0"/>
              <a:t> </a:t>
            </a:r>
            <a:r>
              <a:rPr lang="ru-RU" dirty="0" err="1" smtClean="0"/>
              <a:t>пакети</a:t>
            </a:r>
            <a:r>
              <a:rPr lang="ru-RU" dirty="0" smtClean="0"/>
              <a:t>?  </a:t>
            </a:r>
            <a:r>
              <a:rPr lang="ru-RU" dirty="0" err="1"/>
              <a:t>К</a:t>
            </a:r>
            <a:r>
              <a:rPr lang="ru-RU" dirty="0" err="1" smtClean="0"/>
              <a:t>уди</a:t>
            </a:r>
            <a:r>
              <a:rPr lang="ru-RU" dirty="0" smtClean="0"/>
              <a:t> </a:t>
            </a:r>
            <a:r>
              <a:rPr lang="ru-RU" dirty="0"/>
              <a:t>вони </a:t>
            </a:r>
            <a:r>
              <a:rPr lang="ru-RU" dirty="0" err="1" smtClean="0"/>
              <a:t>можуть</a:t>
            </a:r>
            <a:r>
              <a:rPr lang="ru-RU" dirty="0" smtClean="0"/>
              <a:t> </a:t>
            </a:r>
            <a:r>
              <a:rPr lang="ru-RU" dirty="0" err="1" smtClean="0"/>
              <a:t>потрапити</a:t>
            </a:r>
            <a:r>
              <a:rPr lang="ru-RU" dirty="0"/>
              <a:t>?</a:t>
            </a:r>
            <a:r>
              <a:rPr lang="ru-RU" dirty="0" smtClean="0"/>
              <a:t>  </a:t>
            </a:r>
            <a:r>
              <a:rPr lang="ru-RU" dirty="0"/>
              <a:t>(</a:t>
            </a:r>
            <a:r>
              <a:rPr lang="ru-RU" dirty="0" err="1"/>
              <a:t>Пакети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потрапити</a:t>
            </a:r>
            <a:r>
              <a:rPr lang="ru-RU" dirty="0"/>
              <a:t> </a:t>
            </a:r>
            <a:r>
              <a:rPr lang="ru-RU" dirty="0" smtClean="0"/>
              <a:t> до саду, </a:t>
            </a:r>
            <a:r>
              <a:rPr lang="ru-RU" dirty="0" err="1"/>
              <a:t>лісу</a:t>
            </a:r>
            <a:r>
              <a:rPr lang="ru-RU" dirty="0" smtClean="0"/>
              <a:t>, на дерево, </a:t>
            </a:r>
            <a:r>
              <a:rPr lang="ru-RU" dirty="0"/>
              <a:t>у </a:t>
            </a:r>
            <a:r>
              <a:rPr lang="ru-RU" dirty="0" err="1"/>
              <a:t>річку</a:t>
            </a:r>
            <a:r>
              <a:rPr lang="ru-RU" dirty="0"/>
              <a:t> </a:t>
            </a:r>
            <a:r>
              <a:rPr lang="ru-RU" dirty="0" smtClean="0"/>
              <a:t>, у море, на дорогу)</a:t>
            </a:r>
            <a:endParaRPr lang="ru-RU" dirty="0"/>
          </a:p>
          <a:p>
            <a:r>
              <a:rPr lang="ru-RU" dirty="0" smtClean="0"/>
              <a:t>- </a:t>
            </a:r>
            <a:r>
              <a:rPr lang="ru-RU" dirty="0" err="1" smtClean="0"/>
              <a:t>Кидаємо</a:t>
            </a:r>
            <a:r>
              <a:rPr lang="ru-RU" dirty="0" smtClean="0"/>
              <a:t> </a:t>
            </a:r>
            <a:r>
              <a:rPr lang="ru-RU" dirty="0"/>
              <a:t>пакет у </a:t>
            </a:r>
            <a:r>
              <a:rPr lang="ru-RU" dirty="0" smtClean="0"/>
              <a:t>миску </a:t>
            </a:r>
            <a:r>
              <a:rPr lang="ru-RU" dirty="0"/>
              <a:t>з водою. </a:t>
            </a:r>
            <a:r>
              <a:rPr lang="ru-RU" dirty="0" err="1"/>
              <a:t>Що</a:t>
            </a:r>
            <a:r>
              <a:rPr lang="ru-RU" dirty="0"/>
              <a:t> з ним </a:t>
            </a:r>
            <a:r>
              <a:rPr lang="ru-RU" dirty="0" err="1"/>
              <a:t>відбувається</a:t>
            </a:r>
            <a:r>
              <a:rPr lang="ru-RU" dirty="0"/>
              <a:t>? </a:t>
            </a:r>
            <a:r>
              <a:rPr lang="ru-RU" dirty="0" smtClean="0"/>
              <a:t>  </a:t>
            </a:r>
            <a:endParaRPr lang="ru-RU" dirty="0"/>
          </a:p>
          <a:p>
            <a:r>
              <a:rPr lang="ru-RU" dirty="0" smtClean="0"/>
              <a:t>- А </a:t>
            </a:r>
            <a:r>
              <a:rPr lang="ru-RU" dirty="0" err="1" smtClean="0"/>
              <a:t>якщо</a:t>
            </a:r>
            <a:r>
              <a:rPr lang="ru-RU" dirty="0" smtClean="0"/>
              <a:t> </a:t>
            </a:r>
            <a:r>
              <a:rPr lang="ru-RU" dirty="0" err="1" smtClean="0"/>
              <a:t>він</a:t>
            </a:r>
            <a:r>
              <a:rPr lang="ru-RU" dirty="0" smtClean="0"/>
              <a:t>  </a:t>
            </a:r>
            <a:r>
              <a:rPr lang="ru-RU" dirty="0" err="1" smtClean="0"/>
              <a:t>потрапить</a:t>
            </a:r>
            <a:r>
              <a:rPr lang="ru-RU" dirty="0" smtClean="0"/>
              <a:t> у </a:t>
            </a:r>
            <a:r>
              <a:rPr lang="ru-RU" dirty="0" err="1" smtClean="0"/>
              <a:t>річку</a:t>
            </a:r>
            <a:r>
              <a:rPr lang="ru-RU" dirty="0" smtClean="0"/>
              <a:t>, </a:t>
            </a:r>
            <a:r>
              <a:rPr lang="ru-RU" dirty="0" err="1" smtClean="0"/>
              <a:t>чи</a:t>
            </a:r>
            <a:r>
              <a:rPr lang="ru-RU" dirty="0" smtClean="0"/>
              <a:t> </a:t>
            </a:r>
            <a:r>
              <a:rPr lang="ru-RU" dirty="0" smtClean="0"/>
              <a:t>море</a:t>
            </a:r>
            <a:r>
              <a:rPr lang="ru-RU" dirty="0" smtClean="0"/>
              <a:t>,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може</a:t>
            </a:r>
            <a:r>
              <a:rPr lang="ru-RU" dirty="0" smtClean="0"/>
              <a:t> </a:t>
            </a:r>
            <a:r>
              <a:rPr lang="ru-RU" dirty="0" err="1" smtClean="0"/>
              <a:t>трапитись</a:t>
            </a:r>
            <a:r>
              <a:rPr lang="ru-RU" dirty="0" smtClean="0"/>
              <a:t> </a:t>
            </a:r>
            <a:r>
              <a:rPr lang="ru-RU" dirty="0" err="1" smtClean="0"/>
              <a:t>із</a:t>
            </a:r>
            <a:r>
              <a:rPr lang="ru-RU" dirty="0" smtClean="0"/>
              <a:t> </a:t>
            </a:r>
            <a:r>
              <a:rPr lang="ru-RU" dirty="0" err="1" smtClean="0"/>
              <a:t>тваринами</a:t>
            </a:r>
            <a:r>
              <a:rPr lang="ru-RU" dirty="0" smtClean="0"/>
              <a:t>, </a:t>
            </a:r>
            <a:r>
              <a:rPr lang="ru-RU" dirty="0" err="1" smtClean="0"/>
              <a:t>які</a:t>
            </a:r>
            <a:r>
              <a:rPr lang="ru-RU" dirty="0" smtClean="0"/>
              <a:t> </a:t>
            </a:r>
            <a:r>
              <a:rPr lang="ru-RU" dirty="0" smtClean="0"/>
              <a:t>там </a:t>
            </a:r>
            <a:r>
              <a:rPr lang="ru-RU" dirty="0" err="1" smtClean="0"/>
              <a:t>живуть</a:t>
            </a:r>
            <a:r>
              <a:rPr lang="ru-RU" dirty="0" smtClean="0"/>
              <a:t>?.                                                                                                                            -Яку шкоду </a:t>
            </a:r>
            <a:r>
              <a:rPr lang="ru-RU" dirty="0" err="1"/>
              <a:t>несуть</a:t>
            </a:r>
            <a:r>
              <a:rPr lang="ru-RU" dirty="0"/>
              <a:t> </a:t>
            </a:r>
            <a:r>
              <a:rPr lang="ru-RU" dirty="0" err="1"/>
              <a:t>пакети</a:t>
            </a:r>
            <a:r>
              <a:rPr lang="ru-RU" dirty="0"/>
              <a:t> для </a:t>
            </a:r>
            <a:r>
              <a:rPr lang="ru-RU" dirty="0" err="1"/>
              <a:t>тварин</a:t>
            </a:r>
            <a:r>
              <a:rPr lang="ru-RU" dirty="0" smtClean="0"/>
              <a:t>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502" y="156439"/>
            <a:ext cx="4093535" cy="3123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538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06.03.2024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05141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Які наслідки забруднення довкілля ?</a:t>
            </a:r>
            <a:endParaRPr lang="uk-UA" sz="20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692" y="4006888"/>
            <a:ext cx="4502172" cy="2695211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7" y="994738"/>
            <a:ext cx="4527598" cy="2997716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34" y="1334458"/>
            <a:ext cx="4580111" cy="3809042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4321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10 фактів про поліетиленові пакети, які має знати кожен. Інфографі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5125"/>
            <a:ext cx="10515600" cy="58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257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B920E535-4CB8-409E-8D11-41053B370A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229" y="-893016"/>
            <a:ext cx="5877900" cy="796245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FC57C161-B931-4201-AA7A-4124F16ACD8B}"/>
              </a:ext>
            </a:extLst>
          </p:cNvPr>
          <p:cNvSpPr txBox="1"/>
          <p:nvPr/>
        </p:nvSpPr>
        <p:spPr>
          <a:xfrm>
            <a:off x="3047667" y="-893016"/>
            <a:ext cx="317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69F9F922-ECAA-4943-B75A-A32662BFCA21}"/>
              </a:ext>
            </a:extLst>
          </p:cNvPr>
          <p:cNvSpPr txBox="1"/>
          <p:nvPr/>
        </p:nvSpPr>
        <p:spPr>
          <a:xfrm>
            <a:off x="2714940" y="-859622"/>
            <a:ext cx="317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∙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ECD1111-7DED-46CC-A0DC-0E3B84B3DDCB}"/>
              </a:ext>
            </a:extLst>
          </p:cNvPr>
          <p:cNvSpPr txBox="1"/>
          <p:nvPr/>
        </p:nvSpPr>
        <p:spPr>
          <a:xfrm>
            <a:off x="2230930" y="-859622"/>
            <a:ext cx="317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34A0D8B-A323-49A5-A20A-D286373AE8F0}"/>
              </a:ext>
            </a:extLst>
          </p:cNvPr>
          <p:cNvSpPr txBox="1"/>
          <p:nvPr/>
        </p:nvSpPr>
        <p:spPr>
          <a:xfrm>
            <a:off x="1835644" y="-887188"/>
            <a:ext cx="317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˗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AD380AD2-9B67-4D55-805B-4C5C425A471E}"/>
              </a:ext>
            </a:extLst>
          </p:cNvPr>
          <p:cNvSpPr txBox="1"/>
          <p:nvPr/>
        </p:nvSpPr>
        <p:spPr>
          <a:xfrm>
            <a:off x="1460049" y="-887188"/>
            <a:ext cx="3176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</a:p>
        </p:txBody>
      </p:sp>
      <p:sp>
        <p:nvSpPr>
          <p:cNvPr id="15" name="Прямоугольник 4">
            <a:extLst>
              <a:ext uri="{FF2B5EF4-FFF2-40B4-BE49-F238E27FC236}">
                <a16:creationId xmlns:a16="http://schemas.microsoft.com/office/drawing/2014/main" xmlns="" id="{99A2CA1E-35FE-4CD1-B0C6-360CCA6C61C2}"/>
              </a:ext>
            </a:extLst>
          </p:cNvPr>
          <p:cNvSpPr/>
          <p:nvPr/>
        </p:nvSpPr>
        <p:spPr>
          <a:xfrm>
            <a:off x="3387231" y="468348"/>
            <a:ext cx="8522549" cy="52638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 algn="ctr"/>
            <a:r>
              <a:rPr lang="uk-UA" sz="2000" b="1" dirty="0">
                <a:solidFill>
                  <a:schemeClr val="bg1"/>
                </a:solidFill>
              </a:rPr>
              <a:t>Розв’яжи задачу</a:t>
            </a:r>
          </a:p>
        </p:txBody>
      </p:sp>
      <p:sp>
        <p:nvSpPr>
          <p:cNvPr id="16" name="Скругленный прямоугольник 41">
            <a:extLst>
              <a:ext uri="{FF2B5EF4-FFF2-40B4-BE49-F238E27FC236}">
                <a16:creationId xmlns:a16="http://schemas.microsoft.com/office/drawing/2014/main" xmlns:a14="http://schemas.microsoft.com/office/drawing/2010/main" xmlns:mc="http://schemas.openxmlformats.org/markup-compatibility/2006" xmlns="" id="{694EF514-A775-4C5C-AC09-240F06CBCAF3}"/>
              </a:ext>
            </a:extLst>
          </p:cNvPr>
          <p:cNvSpPr/>
          <p:nvPr/>
        </p:nvSpPr>
        <p:spPr>
          <a:xfrm>
            <a:off x="5046602" y="1307255"/>
            <a:ext cx="6940825" cy="5192936"/>
          </a:xfrm>
          <a:prstGeom prst="roundRect">
            <a:avLst/>
          </a:prstGeom>
          <a:solidFill>
            <a:srgbClr val="92D05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1977 році з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явились перші поліетиленові пакетики у супермаркетах.</a:t>
            </a:r>
            <a:r>
              <a:rPr lang="en-US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Скільки пройшло часу?</a:t>
            </a:r>
            <a:endParaRPr lang="uk-UA" sz="4000" b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839" y="1185892"/>
            <a:ext cx="5138557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28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bg1"/>
                </a:solidFill>
              </a:rPr>
              <a:t> Небезпека для людей</a:t>
            </a:r>
            <a:endParaRPr lang="uk-UA" sz="2000" b="1" dirty="0">
              <a:solidFill>
                <a:schemeClr val="bg1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4300" y="72736"/>
            <a:ext cx="8873835" cy="22548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o-RO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 те, що поліетиленові пакети можуть завдати шкоди здоров’ю- це дійсно так. Адже в їх виробництві використовується свинець. Цей метал неймовірно токсичний. Його скупчення в організмі спричиняє </a:t>
            </a:r>
            <a:r>
              <a:rPr lang="ro-RO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розвит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ку</a:t>
            </a:r>
            <a:r>
              <a:rPr lang="ro-RO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хвороб.</a:t>
            </a:r>
            <a:endParaRPr lang="ru-RU" sz="24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 rot="10800000" flipV="1">
            <a:off x="9091746" y="494529"/>
            <a:ext cx="2717075" cy="2809780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o-RO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Легкі пакети миттєво переносяться вітром на значні відстані, забруднюючи річки, ліси і гори.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30925" y="2473650"/>
            <a:ext cx="8403771" cy="6052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Продукти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лежать в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пакеті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швидше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починають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псуватися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тому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на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поліетилені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знаходиться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безліч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бактерій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400" dirty="0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330925" y="3173502"/>
            <a:ext cx="8403771" cy="751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o-RO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Трильйони тон поліетилену щороку опиняються на смітнику, заражаючи землю токсичними речовинами.</a:t>
            </a:r>
            <a:r>
              <a:rPr lang="ru-RU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330925" y="3987430"/>
            <a:ext cx="8403771" cy="10567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o-RO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Природним шляхом, вони розкладаються  від 100 до 500 років, тому, якщо не зменшити їх виробництво, вся планета незабаром буде завалена використаними пакетами.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4" name="Скругленный прямоугольник 33"/>
          <p:cNvSpPr/>
          <p:nvPr/>
        </p:nvSpPr>
        <p:spPr>
          <a:xfrm rot="10800000" flipV="1">
            <a:off x="330925" y="5106744"/>
            <a:ext cx="8403771" cy="119999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o-RO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Спалювати таке сміття небезпечно. У процесі горіння в атмосферу викидається величезна кількість канцерогенів, які забруднюють повітря та руйнують озоновий шар.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8842664" y="3470564"/>
            <a:ext cx="3244998" cy="3252354"/>
          </a:xfrm>
          <a:prstGeom prst="round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o-RO" sz="2400" dirty="0" smtClean="0"/>
              <a:t> </a:t>
            </a:r>
            <a:r>
              <a:rPr lang="ro-RO" sz="2400" dirty="0"/>
              <a:t>160 000 пластикових пакетів використовуються в світі щосекунди</a:t>
            </a:r>
            <a:r>
              <a:rPr lang="ro-RO" sz="2400" dirty="0" smtClean="0"/>
              <a:t>.</a:t>
            </a:r>
            <a:r>
              <a:rPr lang="ro-RO" sz="2400" dirty="0"/>
              <a:t> </a:t>
            </a:r>
            <a:r>
              <a:rPr lang="ro-RO" sz="2400" dirty="0" smtClean="0"/>
              <a:t> </a:t>
            </a:r>
            <a:r>
              <a:rPr lang="ro-RO" sz="2400" dirty="0"/>
              <a:t>У середньому одна сім’я використовує 15 пакетів за </a:t>
            </a:r>
            <a:r>
              <a:rPr lang="ro-RO" sz="2400" dirty="0" smtClean="0"/>
              <a:t> </a:t>
            </a:r>
            <a:r>
              <a:rPr lang="ro-RO" sz="2400" dirty="0"/>
              <a:t>похід до </a:t>
            </a:r>
            <a:r>
              <a:rPr lang="ro-RO" sz="2400" dirty="0" smtClean="0"/>
              <a:t>супермарк</a:t>
            </a:r>
            <a:r>
              <a:rPr lang="ru-RU" sz="2400" dirty="0" err="1" smtClean="0"/>
              <a:t>ету</a:t>
            </a:r>
            <a:r>
              <a:rPr lang="ru-RU" sz="2400" dirty="0" smtClean="0"/>
              <a:t>.</a:t>
            </a:r>
            <a:endParaRPr lang="ru-RU" sz="2400" dirty="0"/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139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26" grpId="0" animBg="1"/>
      <p:bldP spid="28" grpId="0" animBg="1"/>
      <p:bldP spid="30" grpId="0" animBg="1"/>
      <p:bldP spid="34" grpId="0" animBg="1"/>
      <p:bldP spid="3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prstClr val="white"/>
                </a:solidFill>
              </a:rPr>
              <a:pPr algn="ctr"/>
              <a:t>06.03.2024</a:t>
            </a:fld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prstClr val="white"/>
                </a:solidFill>
              </a:rPr>
              <a:t>Сьогодні</a:t>
            </a:r>
            <a:endParaRPr lang="ru-RU" sz="2400" b="1" dirty="0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>
              <a:solidFill>
                <a:prstClr val="white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"/>
            <a:ext cx="6037118" cy="5164281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 smtClean="0">
                <a:solidFill>
                  <a:prstClr val="white"/>
                </a:solidFill>
              </a:rPr>
              <a:t>Сьогодні в магазинах відмовляються від поліетиленових пакетів. Навзамін екологи пропонують </a:t>
            </a:r>
            <a:r>
              <a:rPr lang="uk-UA" sz="4400" b="1" dirty="0" err="1" smtClean="0">
                <a:solidFill>
                  <a:prstClr val="white"/>
                </a:solidFill>
              </a:rPr>
              <a:t>біорозкладальні</a:t>
            </a:r>
            <a:r>
              <a:rPr lang="uk-UA" sz="4400" b="1" dirty="0" smtClean="0">
                <a:solidFill>
                  <a:prstClr val="white"/>
                </a:solidFill>
              </a:rPr>
              <a:t> пакети. </a:t>
            </a:r>
            <a:endParaRPr lang="ru-RU" sz="4400" b="1" dirty="0">
              <a:solidFill>
                <a:prstClr val="white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118" y="2"/>
            <a:ext cx="6050544" cy="2805543"/>
          </a:xfrm>
          <a:prstGeom prst="rect">
            <a:avLst/>
          </a:prstGeom>
        </p:spPr>
      </p:pic>
      <p:pic>
        <p:nvPicPr>
          <p:cNvPr id="8" name="Picture 2" descr="Прийняли, але не доопрацювали. Що не так із законом про поліетиленові паке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612" y="2758163"/>
            <a:ext cx="5995555" cy="398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476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645" y="869062"/>
            <a:ext cx="1090006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ПАКЕТ-ТУРИСТ </a:t>
            </a:r>
          </a:p>
          <a:p>
            <a:r>
              <a:rPr lang="ru-RU" dirty="0"/>
              <a:t>НАТАЛІЯ КЛЕВЦОВА</a:t>
            </a:r>
          </a:p>
          <a:p>
            <a:r>
              <a:rPr lang="ru-RU" sz="2000" dirty="0" err="1"/>
              <a:t>Жінка</a:t>
            </a:r>
            <a:r>
              <a:rPr lang="ru-RU" sz="2000" dirty="0"/>
              <a:t> </a:t>
            </a:r>
            <a:r>
              <a:rPr lang="ru-RU" sz="2000" dirty="0" err="1"/>
              <a:t>винесла</a:t>
            </a:r>
            <a:r>
              <a:rPr lang="ru-RU" sz="2000" dirty="0"/>
              <a:t> </a:t>
            </a:r>
            <a:r>
              <a:rPr lang="ru-RU" sz="2000" dirty="0" err="1"/>
              <a:t>сміття</a:t>
            </a:r>
            <a:r>
              <a:rPr lang="ru-RU" sz="2000" dirty="0"/>
              <a:t> в великому </a:t>
            </a:r>
            <a:r>
              <a:rPr lang="ru-RU" sz="2000" dirty="0" err="1"/>
              <a:t>пакеті</a:t>
            </a:r>
            <a:r>
              <a:rPr lang="ru-RU" sz="2000" dirty="0"/>
              <a:t>, а в </a:t>
            </a:r>
            <a:r>
              <a:rPr lang="ru-RU" sz="2000" dirty="0" err="1"/>
              <a:t>іншій</a:t>
            </a:r>
            <a:r>
              <a:rPr lang="ru-RU" sz="2000" dirty="0"/>
              <a:t> </a:t>
            </a:r>
            <a:r>
              <a:rPr lang="ru-RU" sz="2000" dirty="0" err="1"/>
              <a:t>руці</a:t>
            </a:r>
            <a:r>
              <a:rPr lang="ru-RU" sz="2000" dirty="0"/>
              <a:t> </a:t>
            </a:r>
            <a:r>
              <a:rPr lang="ru-RU" sz="2000" dirty="0" err="1"/>
              <a:t>був</a:t>
            </a:r>
            <a:r>
              <a:rPr lang="ru-RU" sz="2000" dirty="0"/>
              <a:t> пакет </a:t>
            </a:r>
            <a:r>
              <a:rPr lang="ru-RU" sz="2000" dirty="0" err="1"/>
              <a:t>із</a:t>
            </a:r>
            <a:r>
              <a:rPr lang="ru-RU" sz="2000" dirty="0"/>
              <a:t> </a:t>
            </a:r>
            <a:r>
              <a:rPr lang="ru-RU" sz="2000" dirty="0" err="1"/>
              <a:t>залишками</a:t>
            </a:r>
            <a:r>
              <a:rPr lang="ru-RU" sz="2000" dirty="0"/>
              <a:t> </a:t>
            </a:r>
            <a:r>
              <a:rPr lang="ru-RU" sz="2000" dirty="0" err="1"/>
              <a:t>хліба</a:t>
            </a:r>
            <a:r>
              <a:rPr lang="ru-RU" sz="2000" dirty="0"/>
              <a:t> для </a:t>
            </a:r>
            <a:r>
              <a:rPr lang="ru-RU" sz="2000" dirty="0" err="1"/>
              <a:t>птахів</a:t>
            </a:r>
            <a:r>
              <a:rPr lang="ru-RU" sz="2000" dirty="0"/>
              <a:t>. </a:t>
            </a:r>
            <a:r>
              <a:rPr lang="ru-RU" sz="2000" dirty="0" err="1"/>
              <a:t>Крихти</a:t>
            </a:r>
            <a:r>
              <a:rPr lang="ru-RU" sz="2000" dirty="0"/>
              <a:t> </a:t>
            </a:r>
            <a:r>
              <a:rPr lang="ru-RU" sz="2000" dirty="0" err="1"/>
              <a:t>хліба</a:t>
            </a:r>
            <a:r>
              <a:rPr lang="ru-RU" sz="2000" dirty="0"/>
              <a:t> вона </a:t>
            </a:r>
            <a:r>
              <a:rPr lang="ru-RU" sz="2000" dirty="0" err="1"/>
              <a:t>поклала</a:t>
            </a:r>
            <a:r>
              <a:rPr lang="ru-RU" sz="2000" dirty="0"/>
              <a:t> до </a:t>
            </a:r>
            <a:r>
              <a:rPr lang="ru-RU" sz="2000" dirty="0" err="1"/>
              <a:t>пластикової</a:t>
            </a:r>
            <a:r>
              <a:rPr lang="ru-RU" sz="2000" dirty="0"/>
              <a:t> </a:t>
            </a:r>
            <a:r>
              <a:rPr lang="ru-RU" sz="2000" dirty="0" err="1"/>
              <a:t>годівнички</a:t>
            </a:r>
            <a:r>
              <a:rPr lang="ru-RU" sz="2000" dirty="0"/>
              <a:t> </a:t>
            </a:r>
            <a:r>
              <a:rPr lang="ru-RU" sz="2000" dirty="0" err="1"/>
              <a:t>біля</a:t>
            </a:r>
            <a:r>
              <a:rPr lang="ru-RU" sz="2000" dirty="0"/>
              <a:t> контейнера, </a:t>
            </a:r>
            <a:r>
              <a:rPr lang="ru-RU" sz="2000" dirty="0" err="1"/>
              <a:t>щоб</a:t>
            </a:r>
            <a:r>
              <a:rPr lang="ru-RU" sz="2000" dirty="0"/>
              <a:t> голуби могли </a:t>
            </a:r>
            <a:r>
              <a:rPr lang="ru-RU" sz="2000" dirty="0" err="1"/>
              <a:t>скуштувати</a:t>
            </a:r>
            <a:r>
              <a:rPr lang="ru-RU" sz="2000" dirty="0"/>
              <a:t>. А </a:t>
            </a:r>
            <a:r>
              <a:rPr lang="ru-RU" sz="2000" dirty="0" err="1"/>
              <a:t>пустий</a:t>
            </a:r>
            <a:r>
              <a:rPr lang="ru-RU" sz="2000" dirty="0"/>
              <a:t> пакет скрутила й </a:t>
            </a:r>
            <a:r>
              <a:rPr lang="ru-RU" sz="2000" dirty="0" err="1"/>
              <a:t>викинула</a:t>
            </a:r>
            <a:r>
              <a:rPr lang="ru-RU" sz="2000" dirty="0"/>
              <a:t> до контейнера. </a:t>
            </a:r>
            <a:r>
              <a:rPr lang="ru-RU" sz="2000" dirty="0" err="1"/>
              <a:t>Вітер</a:t>
            </a:r>
            <a:r>
              <a:rPr lang="ru-RU" sz="2000" dirty="0"/>
              <a:t> </a:t>
            </a:r>
            <a:r>
              <a:rPr lang="ru-RU" sz="2000" dirty="0" err="1"/>
              <a:t>підхопив</a:t>
            </a:r>
            <a:r>
              <a:rPr lang="ru-RU" sz="2000" dirty="0"/>
              <a:t> пакет і </a:t>
            </a:r>
            <a:r>
              <a:rPr lang="ru-RU" sz="2000" dirty="0" err="1"/>
              <a:t>поніс</a:t>
            </a:r>
            <a:r>
              <a:rPr lang="ru-RU" sz="2000" dirty="0"/>
              <a:t> догори, </a:t>
            </a:r>
            <a:r>
              <a:rPr lang="ru-RU" sz="2000" dirty="0" err="1"/>
              <a:t>бідолаха</a:t>
            </a:r>
            <a:r>
              <a:rPr lang="ru-RU" sz="2000" dirty="0"/>
              <a:t> </a:t>
            </a:r>
            <a:r>
              <a:rPr lang="ru-RU" sz="2000" dirty="0" err="1"/>
              <a:t>зачепився</a:t>
            </a:r>
            <a:r>
              <a:rPr lang="ru-RU" sz="2000" dirty="0"/>
              <a:t> за дерево.</a:t>
            </a:r>
          </a:p>
          <a:p>
            <a:r>
              <a:rPr lang="ru-RU" sz="2000" dirty="0"/>
              <a:t>–  Не </a:t>
            </a:r>
            <a:r>
              <a:rPr lang="ru-RU" sz="2000" dirty="0" err="1"/>
              <a:t>дістати</a:t>
            </a:r>
            <a:r>
              <a:rPr lang="ru-RU" sz="2000" dirty="0"/>
              <a:t>, –  </a:t>
            </a:r>
            <a:r>
              <a:rPr lang="ru-RU" sz="2000" dirty="0" err="1"/>
              <a:t>похитала</a:t>
            </a:r>
            <a:r>
              <a:rPr lang="ru-RU" sz="2000" dirty="0"/>
              <a:t> головою </a:t>
            </a:r>
            <a:r>
              <a:rPr lang="ru-RU" sz="2000" dirty="0" err="1"/>
              <a:t>жінка</a:t>
            </a:r>
            <a:r>
              <a:rPr lang="ru-RU" sz="2000" dirty="0"/>
              <a:t> і </a:t>
            </a:r>
            <a:r>
              <a:rPr lang="ru-RU" sz="2000" dirty="0" err="1"/>
              <a:t>пішла</a:t>
            </a:r>
            <a:r>
              <a:rPr lang="ru-RU" sz="2000" dirty="0"/>
              <a:t> в </a:t>
            </a:r>
            <a:r>
              <a:rPr lang="ru-RU" sz="2000" dirty="0" err="1"/>
              <a:t>дім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Вітер</a:t>
            </a:r>
            <a:r>
              <a:rPr lang="ru-RU" sz="2000" dirty="0"/>
              <a:t> </a:t>
            </a:r>
            <a:r>
              <a:rPr lang="ru-RU" sz="2000" dirty="0" err="1"/>
              <a:t>наповнив</a:t>
            </a:r>
            <a:r>
              <a:rPr lang="ru-RU" sz="2000" dirty="0"/>
              <a:t> пакет </a:t>
            </a:r>
            <a:r>
              <a:rPr lang="ru-RU" sz="2000" dirty="0" err="1"/>
              <a:t>повітрям</a:t>
            </a:r>
            <a:r>
              <a:rPr lang="ru-RU" sz="2000" dirty="0"/>
              <a:t> і запустив у небо.</a:t>
            </a:r>
          </a:p>
          <a:p>
            <a:r>
              <a:rPr lang="ru-RU" sz="2000" dirty="0"/>
              <a:t>–  Яка </a:t>
            </a:r>
            <a:r>
              <a:rPr lang="ru-RU" sz="2000" dirty="0" err="1"/>
              <a:t>височінь</a:t>
            </a:r>
            <a:r>
              <a:rPr lang="ru-RU" sz="2000" dirty="0"/>
              <a:t>, –  </a:t>
            </a:r>
            <a:r>
              <a:rPr lang="ru-RU" sz="2000" dirty="0" err="1"/>
              <a:t>злякано</a:t>
            </a:r>
            <a:r>
              <a:rPr lang="ru-RU" sz="2000" dirty="0"/>
              <a:t> </a:t>
            </a:r>
            <a:r>
              <a:rPr lang="ru-RU" sz="2000" dirty="0" err="1"/>
              <a:t>промовив</a:t>
            </a:r>
            <a:r>
              <a:rPr lang="ru-RU" sz="2000" dirty="0"/>
              <a:t> пакет. А </a:t>
            </a:r>
            <a:r>
              <a:rPr lang="ru-RU" sz="2000" dirty="0" err="1"/>
              <a:t>його</a:t>
            </a:r>
            <a:r>
              <a:rPr lang="ru-RU" sz="2000" dirty="0"/>
              <a:t> несло й несло </a:t>
            </a:r>
            <a:r>
              <a:rPr lang="ru-RU" sz="2000" dirty="0" err="1"/>
              <a:t>далі</a:t>
            </a:r>
            <a:r>
              <a:rPr lang="ru-RU" sz="2000" dirty="0"/>
              <a:t>.</a:t>
            </a:r>
          </a:p>
          <a:p>
            <a:r>
              <a:rPr lang="ru-RU" sz="2000" dirty="0"/>
              <a:t>–  Починаю </a:t>
            </a:r>
            <a:r>
              <a:rPr lang="ru-RU" sz="2000" dirty="0" err="1"/>
              <a:t>нове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! – </a:t>
            </a:r>
            <a:r>
              <a:rPr lang="ru-RU" sz="2000" dirty="0" err="1"/>
              <a:t>прийняв</a:t>
            </a:r>
            <a:r>
              <a:rPr lang="ru-RU" sz="2000" dirty="0"/>
              <a:t> </a:t>
            </a:r>
            <a:r>
              <a:rPr lang="ru-RU" sz="2000" dirty="0" err="1"/>
              <a:t>рішення</a:t>
            </a:r>
            <a:r>
              <a:rPr lang="ru-RU" sz="2000" dirty="0"/>
              <a:t> пакет і перестав </a:t>
            </a:r>
            <a:r>
              <a:rPr lang="ru-RU" sz="2000" dirty="0" err="1"/>
              <a:t>боятися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Нарешті</a:t>
            </a:r>
            <a:r>
              <a:rPr lang="ru-RU" sz="2000" dirty="0"/>
              <a:t> </a:t>
            </a:r>
            <a:r>
              <a:rPr lang="ru-RU" sz="2000" dirty="0" err="1"/>
              <a:t>вітер</a:t>
            </a:r>
            <a:r>
              <a:rPr lang="ru-RU" sz="2000" dirty="0"/>
              <a:t> </a:t>
            </a:r>
            <a:r>
              <a:rPr lang="ru-RU" sz="2000" dirty="0" err="1"/>
              <a:t>вщух</a:t>
            </a:r>
            <a:r>
              <a:rPr lang="ru-RU" sz="2000" dirty="0"/>
              <a:t>. Пакет </a:t>
            </a:r>
            <a:r>
              <a:rPr lang="ru-RU" sz="2000" dirty="0" err="1"/>
              <a:t>опинився</a:t>
            </a:r>
            <a:r>
              <a:rPr lang="ru-RU" sz="2000" dirty="0"/>
              <a:t> в </a:t>
            </a:r>
            <a:r>
              <a:rPr lang="ru-RU" sz="2000" dirty="0" err="1"/>
              <a:t>невеличкому</a:t>
            </a:r>
            <a:r>
              <a:rPr lang="ru-RU" sz="2000" dirty="0"/>
              <a:t> </a:t>
            </a:r>
            <a:r>
              <a:rPr lang="ru-RU" sz="2000" dirty="0" err="1"/>
              <a:t>ліску</a:t>
            </a:r>
            <a:r>
              <a:rPr lang="ru-RU" sz="2000" dirty="0"/>
              <a:t>. </a:t>
            </a:r>
            <a:r>
              <a:rPr lang="ru-RU" sz="2000" dirty="0" err="1"/>
              <a:t>Зачепився</a:t>
            </a:r>
            <a:r>
              <a:rPr lang="ru-RU" sz="2000" dirty="0"/>
              <a:t> за </a:t>
            </a:r>
            <a:r>
              <a:rPr lang="ru-RU" sz="2000" dirty="0" err="1"/>
              <a:t>гілку</a:t>
            </a:r>
            <a:r>
              <a:rPr lang="ru-RU" sz="2000" dirty="0"/>
              <a:t> </a:t>
            </a:r>
            <a:r>
              <a:rPr lang="ru-RU" sz="2000" dirty="0" err="1"/>
              <a:t>ялинки</a:t>
            </a:r>
            <a:r>
              <a:rPr lang="ru-RU" sz="2000" dirty="0"/>
              <a:t> і </a:t>
            </a:r>
            <a:r>
              <a:rPr lang="ru-RU" sz="2000" dirty="0" err="1"/>
              <a:t>здувся</a:t>
            </a:r>
            <a:r>
              <a:rPr lang="ru-RU" sz="2000" dirty="0"/>
              <a:t>. </a:t>
            </a:r>
            <a:r>
              <a:rPr lang="ru-RU" sz="2000" dirty="0" err="1"/>
              <a:t>Білки</a:t>
            </a:r>
            <a:r>
              <a:rPr lang="ru-RU" sz="2000" dirty="0"/>
              <a:t> </a:t>
            </a:r>
            <a:r>
              <a:rPr lang="ru-RU" sz="2000" dirty="0" err="1"/>
              <a:t>здивувались</a:t>
            </a:r>
            <a:r>
              <a:rPr lang="ru-RU" sz="2000" dirty="0"/>
              <a:t>.</a:t>
            </a:r>
          </a:p>
          <a:p>
            <a:r>
              <a:rPr lang="ru-RU" sz="2000" dirty="0"/>
              <a:t>–  Турист,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тут </a:t>
            </a:r>
            <a:r>
              <a:rPr lang="ru-RU" sz="2000" dirty="0" err="1"/>
              <a:t>робиш</a:t>
            </a:r>
            <a:r>
              <a:rPr lang="ru-RU" sz="2000" dirty="0"/>
              <a:t>?</a:t>
            </a:r>
          </a:p>
          <a:p>
            <a:r>
              <a:rPr lang="ru-RU" sz="2000" dirty="0"/>
              <a:t>–  Мене </a:t>
            </a:r>
            <a:r>
              <a:rPr lang="ru-RU" sz="2000" dirty="0" err="1"/>
              <a:t>викинули</a:t>
            </a:r>
            <a:r>
              <a:rPr lang="ru-RU" sz="2000" dirty="0"/>
              <a:t>!</a:t>
            </a:r>
          </a:p>
        </p:txBody>
      </p:sp>
      <p:pic>
        <p:nvPicPr>
          <p:cNvPr id="1026" name="Picture 2" descr="Полиэтиленовый пакет images libres de droit, photos de Полиэтиленовый пакет  | Depositpho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634" y="4494765"/>
            <a:ext cx="1695450" cy="269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913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" y="1166843"/>
            <a:ext cx="1087928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–  Подивись, </a:t>
            </a:r>
            <a:r>
              <a:rPr lang="ru-RU" sz="2000" dirty="0" err="1"/>
              <a:t>ти</a:t>
            </a:r>
            <a:r>
              <a:rPr lang="ru-RU" sz="2000" dirty="0"/>
              <a:t> не один </a:t>
            </a:r>
            <a:r>
              <a:rPr lang="ru-RU" sz="2000" dirty="0" err="1"/>
              <a:t>такий</a:t>
            </a:r>
            <a:r>
              <a:rPr lang="ru-RU" sz="2000" dirty="0"/>
              <a:t>. До зеленого </a:t>
            </a:r>
            <a:r>
              <a:rPr lang="ru-RU" sz="2000" dirty="0" err="1"/>
              <a:t>лісу</a:t>
            </a:r>
            <a:r>
              <a:rPr lang="ru-RU" sz="2000" dirty="0"/>
              <a:t> </a:t>
            </a:r>
            <a:r>
              <a:rPr lang="ru-RU" sz="2000" dirty="0" err="1"/>
              <a:t>приходять</a:t>
            </a:r>
            <a:r>
              <a:rPr lang="ru-RU" sz="2000" dirty="0"/>
              <a:t> </a:t>
            </a:r>
            <a:r>
              <a:rPr lang="ru-RU" sz="2000" dirty="0" err="1"/>
              <a:t>відвідувачі</a:t>
            </a:r>
            <a:r>
              <a:rPr lang="ru-RU" sz="2000" dirty="0"/>
              <a:t>, а </a:t>
            </a:r>
            <a:r>
              <a:rPr lang="ru-RU" sz="2000" dirty="0" err="1"/>
              <a:t>згодом</a:t>
            </a:r>
            <a:r>
              <a:rPr lang="ru-RU" sz="2000" dirty="0"/>
              <a:t> </a:t>
            </a:r>
            <a:r>
              <a:rPr lang="ru-RU" sz="2000" dirty="0" err="1"/>
              <a:t>залишають</a:t>
            </a:r>
            <a:r>
              <a:rPr lang="ru-RU" sz="2000" dirty="0"/>
              <a:t> </a:t>
            </a:r>
            <a:r>
              <a:rPr lang="ru-RU" sz="2000" dirty="0" err="1"/>
              <a:t>пакети</a:t>
            </a:r>
            <a:r>
              <a:rPr lang="ru-RU" sz="2000" dirty="0"/>
              <a:t> і </a:t>
            </a:r>
            <a:r>
              <a:rPr lang="ru-RU" sz="2000" dirty="0" err="1"/>
              <a:t>пляшки</a:t>
            </a:r>
            <a:r>
              <a:rPr lang="ru-RU" sz="2000" dirty="0"/>
              <a:t>.</a:t>
            </a:r>
          </a:p>
          <a:p>
            <a:r>
              <a:rPr lang="ru-RU" sz="2000" dirty="0"/>
              <a:t>На </a:t>
            </a:r>
            <a:r>
              <a:rPr lang="ru-RU" sz="2000" dirty="0" err="1"/>
              <a:t>узліссі</a:t>
            </a:r>
            <a:r>
              <a:rPr lang="ru-RU" sz="2000" dirty="0"/>
              <a:t> </a:t>
            </a:r>
            <a:r>
              <a:rPr lang="ru-RU" sz="2000" dirty="0" err="1"/>
              <a:t>з’явились</a:t>
            </a:r>
            <a:r>
              <a:rPr lang="ru-RU" sz="2000" dirty="0"/>
              <a:t> два </a:t>
            </a:r>
            <a:r>
              <a:rPr lang="ru-RU" sz="2000" dirty="0" err="1"/>
              <a:t>чоловіка</a:t>
            </a:r>
            <a:r>
              <a:rPr lang="ru-RU" sz="2000" dirty="0"/>
              <a:t> і </a:t>
            </a:r>
            <a:r>
              <a:rPr lang="ru-RU" sz="2000" dirty="0" err="1"/>
              <a:t>жінка</a:t>
            </a:r>
            <a:r>
              <a:rPr lang="ru-RU" sz="2000" dirty="0"/>
              <a:t>.</a:t>
            </a:r>
          </a:p>
          <a:p>
            <a:r>
              <a:rPr lang="ru-RU" sz="2000" dirty="0"/>
              <a:t>–  </a:t>
            </a:r>
            <a:r>
              <a:rPr lang="ru-RU" sz="2000" dirty="0" err="1"/>
              <a:t>Знов</a:t>
            </a:r>
            <a:r>
              <a:rPr lang="ru-RU" sz="2000" dirty="0"/>
              <a:t> люди </a:t>
            </a:r>
            <a:r>
              <a:rPr lang="ru-RU" sz="2000" dirty="0" err="1"/>
              <a:t>прийшли</a:t>
            </a:r>
            <a:r>
              <a:rPr lang="ru-RU" sz="2000" dirty="0"/>
              <a:t>, — сказали </a:t>
            </a:r>
            <a:r>
              <a:rPr lang="ru-RU" sz="2000" dirty="0" err="1"/>
              <a:t>білки</a:t>
            </a:r>
            <a:r>
              <a:rPr lang="ru-RU" sz="2000" dirty="0"/>
              <a:t> і </a:t>
            </a:r>
            <a:r>
              <a:rPr lang="ru-RU" sz="2000" dirty="0" err="1"/>
              <a:t>заховались</a:t>
            </a:r>
            <a:r>
              <a:rPr lang="ru-RU" sz="2000" dirty="0"/>
              <a:t>.</a:t>
            </a:r>
          </a:p>
          <a:p>
            <a:r>
              <a:rPr lang="ru-RU" sz="2000" dirty="0"/>
              <a:t>Але </a:t>
            </a:r>
            <a:r>
              <a:rPr lang="ru-RU" sz="2000" dirty="0" err="1"/>
              <a:t>ці</a:t>
            </a:r>
            <a:r>
              <a:rPr lang="ru-RU" sz="2000" dirty="0"/>
              <a:t> люди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іншими</a:t>
            </a:r>
            <a:r>
              <a:rPr lang="ru-RU" sz="2000" dirty="0"/>
              <a:t>. Вони </a:t>
            </a:r>
            <a:r>
              <a:rPr lang="ru-RU" sz="2000" dirty="0" err="1"/>
              <a:t>нахилялись</a:t>
            </a:r>
            <a:r>
              <a:rPr lang="ru-RU" sz="2000" dirty="0"/>
              <a:t>, </a:t>
            </a:r>
            <a:r>
              <a:rPr lang="ru-RU" sz="2000" dirty="0" err="1"/>
              <a:t>збирали</a:t>
            </a:r>
            <a:r>
              <a:rPr lang="ru-RU" sz="2000" dirty="0"/>
              <a:t> </a:t>
            </a:r>
            <a:r>
              <a:rPr lang="ru-RU" sz="2000" dirty="0" err="1"/>
              <a:t>лісове</a:t>
            </a:r>
            <a:r>
              <a:rPr lang="ru-RU" sz="2000" dirty="0"/>
              <a:t> </a:t>
            </a:r>
            <a:r>
              <a:rPr lang="ru-RU" sz="2000" dirty="0" err="1"/>
              <a:t>сміття</a:t>
            </a:r>
            <a:r>
              <a:rPr lang="ru-RU" sz="2000" dirty="0"/>
              <a:t> в </a:t>
            </a:r>
            <a:r>
              <a:rPr lang="ru-RU" sz="2000" dirty="0" err="1"/>
              <a:t>великі</a:t>
            </a:r>
            <a:r>
              <a:rPr lang="ru-RU" sz="2000" dirty="0"/>
              <a:t> </a:t>
            </a:r>
            <a:r>
              <a:rPr lang="ru-RU" sz="2000" dirty="0" err="1"/>
              <a:t>пакети</a:t>
            </a:r>
            <a:r>
              <a:rPr lang="ru-RU" sz="2000" dirty="0"/>
              <a:t>, </a:t>
            </a: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очистити</a:t>
            </a:r>
            <a:r>
              <a:rPr lang="ru-RU" sz="2000" dirty="0"/>
              <a:t> </a:t>
            </a:r>
            <a:r>
              <a:rPr lang="ru-RU" sz="2000" dirty="0" err="1"/>
              <a:t>галявину</a:t>
            </a:r>
            <a:r>
              <a:rPr lang="ru-RU" sz="2000" dirty="0"/>
              <a:t>.</a:t>
            </a:r>
          </a:p>
          <a:p>
            <a:endParaRPr lang="ru-RU" sz="2000" dirty="0"/>
          </a:p>
          <a:p>
            <a:r>
              <a:rPr lang="ru-RU" sz="2000" dirty="0"/>
              <a:t>–  Пластик на </a:t>
            </a:r>
            <a:r>
              <a:rPr lang="ru-RU" sz="2000" dirty="0" err="1"/>
              <a:t>переробку</a:t>
            </a:r>
            <a:r>
              <a:rPr lang="ru-RU" sz="2000" dirty="0"/>
              <a:t>!</a:t>
            </a:r>
          </a:p>
          <a:p>
            <a:r>
              <a:rPr lang="ru-RU" sz="2000" dirty="0"/>
              <a:t>–  Не треба мене на </a:t>
            </a:r>
            <a:r>
              <a:rPr lang="ru-RU" sz="2000" dirty="0" err="1"/>
              <a:t>переробку</a:t>
            </a:r>
            <a:r>
              <a:rPr lang="ru-RU" sz="2000" dirty="0"/>
              <a:t>, –  </a:t>
            </a:r>
            <a:r>
              <a:rPr lang="ru-RU" sz="2000" dirty="0" err="1"/>
              <a:t>заперечив</a:t>
            </a:r>
            <a:r>
              <a:rPr lang="ru-RU" sz="2000" dirty="0"/>
              <a:t> пакетик.</a:t>
            </a:r>
          </a:p>
          <a:p>
            <a:r>
              <a:rPr lang="ru-RU" sz="2000" dirty="0" err="1"/>
              <a:t>Білки</a:t>
            </a:r>
            <a:r>
              <a:rPr lang="ru-RU" sz="2000" dirty="0"/>
              <a:t> </a:t>
            </a:r>
            <a:r>
              <a:rPr lang="ru-RU" sz="2000" dirty="0" err="1"/>
              <a:t>визирнули</a:t>
            </a:r>
            <a:r>
              <a:rPr lang="ru-RU" sz="2000" dirty="0"/>
              <a:t> і попросили:</a:t>
            </a:r>
          </a:p>
          <a:p>
            <a:r>
              <a:rPr lang="ru-RU" sz="2000" dirty="0"/>
              <a:t>–  </a:t>
            </a:r>
            <a:r>
              <a:rPr lang="ru-RU" sz="2000" dirty="0" err="1"/>
              <a:t>Погоджуйся</a:t>
            </a:r>
            <a:r>
              <a:rPr lang="ru-RU" sz="2000" dirty="0"/>
              <a:t>, турист! Тебе </a:t>
            </a:r>
            <a:r>
              <a:rPr lang="ru-RU" sz="2000" dirty="0" err="1"/>
              <a:t>перероблять</a:t>
            </a:r>
            <a:r>
              <a:rPr lang="ru-RU" sz="2000" dirty="0"/>
              <a:t> і </a:t>
            </a:r>
            <a:r>
              <a:rPr lang="ru-RU" sz="2000" dirty="0" err="1"/>
              <a:t>ти</a:t>
            </a:r>
            <a:r>
              <a:rPr lang="ru-RU" sz="2000" dirty="0"/>
              <a:t> </a:t>
            </a:r>
            <a:r>
              <a:rPr lang="ru-RU" sz="2000" dirty="0" err="1"/>
              <a:t>побачиш</a:t>
            </a:r>
            <a:r>
              <a:rPr lang="ru-RU" sz="2000" dirty="0"/>
              <a:t> не </a:t>
            </a:r>
            <a:r>
              <a:rPr lang="ru-RU" sz="2000" dirty="0" err="1"/>
              <a:t>тільки</a:t>
            </a:r>
            <a:r>
              <a:rPr lang="ru-RU" sz="2000" dirty="0"/>
              <a:t> </a:t>
            </a:r>
            <a:r>
              <a:rPr lang="ru-RU" sz="2000" dirty="0" err="1"/>
              <a:t>лісок</a:t>
            </a:r>
            <a:r>
              <a:rPr lang="ru-RU" sz="2000" dirty="0"/>
              <a:t>, </a:t>
            </a:r>
            <a:r>
              <a:rPr lang="ru-RU" sz="2000" dirty="0" err="1"/>
              <a:t>який</a:t>
            </a:r>
            <a:r>
              <a:rPr lang="ru-RU" sz="2000" dirty="0"/>
              <a:t> </a:t>
            </a:r>
            <a:r>
              <a:rPr lang="ru-RU" sz="2000" dirty="0" err="1"/>
              <a:t>ти</a:t>
            </a:r>
            <a:r>
              <a:rPr lang="ru-RU" sz="2000" dirty="0"/>
              <a:t> зараз </a:t>
            </a:r>
            <a:r>
              <a:rPr lang="ru-RU" sz="2000" dirty="0" err="1"/>
              <a:t>забруднюєш</a:t>
            </a:r>
            <a:r>
              <a:rPr lang="ru-RU" sz="2000" dirty="0"/>
              <a:t>, а </a:t>
            </a:r>
            <a:r>
              <a:rPr lang="ru-RU" sz="2000" dirty="0" err="1"/>
              <a:t>інші</a:t>
            </a:r>
            <a:r>
              <a:rPr lang="ru-RU" sz="2000" dirty="0"/>
              <a:t> села і </a:t>
            </a:r>
            <a:r>
              <a:rPr lang="ru-RU" sz="2000" dirty="0" err="1"/>
              <a:t>міста</a:t>
            </a:r>
            <a:r>
              <a:rPr lang="ru-RU" sz="2000" dirty="0"/>
              <a:t>. Без повторного </a:t>
            </a:r>
            <a:r>
              <a:rPr lang="ru-RU" sz="2000" dirty="0" err="1"/>
              <a:t>використання</a:t>
            </a:r>
            <a:r>
              <a:rPr lang="ru-RU" sz="2000" dirty="0"/>
              <a:t> </a:t>
            </a:r>
            <a:r>
              <a:rPr lang="ru-RU" sz="2000" dirty="0" err="1"/>
              <a:t>матеріалів</a:t>
            </a:r>
            <a:r>
              <a:rPr lang="ru-RU" sz="2000" dirty="0"/>
              <a:t> </a:t>
            </a:r>
            <a:r>
              <a:rPr lang="ru-RU" sz="2000" dirty="0" err="1"/>
              <a:t>немає</a:t>
            </a:r>
            <a:r>
              <a:rPr lang="ru-RU" sz="2000" dirty="0"/>
              <a:t> </a:t>
            </a:r>
            <a:r>
              <a:rPr lang="ru-RU" sz="2000" dirty="0" err="1"/>
              <a:t>майбутнього</a:t>
            </a:r>
            <a:r>
              <a:rPr lang="ru-RU" sz="2000" dirty="0"/>
              <a:t>, </a:t>
            </a:r>
            <a:r>
              <a:rPr lang="ru-RU" sz="2000" dirty="0" err="1"/>
              <a:t>розумієш</a:t>
            </a:r>
            <a:r>
              <a:rPr lang="ru-RU" sz="2000" dirty="0"/>
              <a:t>!</a:t>
            </a:r>
          </a:p>
          <a:p>
            <a:r>
              <a:rPr lang="ru-RU" sz="2000" dirty="0"/>
              <a:t>Пакет </a:t>
            </a:r>
            <a:r>
              <a:rPr lang="ru-RU" sz="2000" dirty="0" err="1"/>
              <a:t>мовчки</a:t>
            </a:r>
            <a:r>
              <a:rPr lang="ru-RU" sz="2000" dirty="0"/>
              <a:t> </a:t>
            </a:r>
            <a:r>
              <a:rPr lang="ru-RU" sz="2000" dirty="0" err="1"/>
              <a:t>відчепився</a:t>
            </a:r>
            <a:r>
              <a:rPr lang="ru-RU" sz="2000" dirty="0"/>
              <a:t>.</a:t>
            </a:r>
          </a:p>
          <a:p>
            <a:r>
              <a:rPr lang="ru-RU" sz="2000" dirty="0"/>
              <a:t>–  А </a:t>
            </a:r>
            <a:r>
              <a:rPr lang="ru-RU" sz="2000" dirty="0" err="1"/>
              <a:t>що</a:t>
            </a:r>
            <a:r>
              <a:rPr lang="ru-RU" sz="2000" dirty="0"/>
              <a:t>, там я </a:t>
            </a:r>
            <a:r>
              <a:rPr lang="ru-RU" sz="2000" dirty="0" err="1"/>
              <a:t>ще</a:t>
            </a:r>
            <a:r>
              <a:rPr lang="ru-RU" sz="2000" dirty="0"/>
              <a:t> не </a:t>
            </a:r>
            <a:r>
              <a:rPr lang="ru-RU" sz="2000" dirty="0" err="1"/>
              <a:t>був</a:t>
            </a:r>
            <a:r>
              <a:rPr lang="ru-RU" sz="2000" dirty="0"/>
              <a:t>, треба </a:t>
            </a:r>
            <a:r>
              <a:rPr lang="ru-RU" sz="2000" dirty="0" err="1"/>
              <a:t>спробувати</a:t>
            </a:r>
            <a:r>
              <a:rPr lang="ru-RU" sz="2000" dirty="0"/>
              <a:t>!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7165" y="4634782"/>
            <a:ext cx="1694835" cy="2700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7866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609500" y="620773"/>
            <a:ext cx="1581665" cy="3739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A822185A-496F-4C70-9D8D-D70AC743BCEE}" type="datetime1">
              <a:rPr lang="uk-UA" sz="2400" b="1" smtClean="0">
                <a:solidFill>
                  <a:schemeClr val="bg1"/>
                </a:solidFill>
              </a:rPr>
              <a:pPr algn="ctr"/>
              <a:t>06.03.2024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</a:rPr>
              <a:t>Сьогодні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95069" y="508962"/>
            <a:ext cx="9696932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rgbClr val="FF0000"/>
                </a:solidFill>
              </a:rPr>
              <a:t>Висновок</a:t>
            </a:r>
            <a:endParaRPr lang="uk-UA" sz="2000" b="1" dirty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328064" y="3028232"/>
            <a:ext cx="5863936" cy="3974586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solidFill>
              <a:srgbClr val="2F32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Кожна людина має зрозуміти свою відповідальність перед природою і усвідомити, що забруднюючи довкілля приносить величезної шкоди природі.</a:t>
            </a:r>
            <a:endParaRPr lang="ru-RU" sz="32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28" t="1" b="7860"/>
          <a:stretch/>
        </p:blipFill>
        <p:spPr>
          <a:xfrm>
            <a:off x="-637352" y="0"/>
            <a:ext cx="2904873" cy="5266884"/>
          </a:xfrm>
          <a:prstGeom prst="rect">
            <a:avLst/>
          </a:prstGeom>
        </p:spPr>
      </p:pic>
      <p:pic>
        <p:nvPicPr>
          <p:cNvPr id="7" name="Picture 2" descr="Чим можна замінити поліетиленові пакети | Lif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8091" y="159108"/>
            <a:ext cx="3848099" cy="230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255" y="3396153"/>
            <a:ext cx="5018809" cy="3461847"/>
          </a:xfrm>
          <a:prstGeom prst="rect">
            <a:avLst/>
          </a:prstGeom>
        </p:spPr>
      </p:pic>
      <p:pic>
        <p:nvPicPr>
          <p:cNvPr id="9" name="Picture 16" descr="Екологи розповіли, як вирішити проблему з поліетиленом в Україні | Журнал  ECOBUSINE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993" y="159108"/>
            <a:ext cx="4408452" cy="3222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65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solidFill>
                  <a:srgbClr val="00B050"/>
                </a:solidFill>
              </a:rPr>
              <a:t>Вправа: «Дерево рішень»</a:t>
            </a:r>
            <a:endParaRPr lang="ru-RU" sz="32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AutoShape 2" descr="Сухе дерево Vector Art Stock Images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Сухе дерево Vector Art Stock Images |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25624"/>
            <a:ext cx="6712527" cy="503237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902037" y="664417"/>
            <a:ext cx="56007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dirty="0"/>
              <a:t>1. </a:t>
            </a:r>
            <a:r>
              <a:rPr lang="ru-RU" dirty="0" err="1"/>
              <a:t>Пекетики</a:t>
            </a:r>
            <a:r>
              <a:rPr lang="ru-RU" dirty="0"/>
              <a:t> </a:t>
            </a:r>
            <a:r>
              <a:rPr lang="ru-RU" dirty="0" err="1"/>
              <a:t>зручні</a:t>
            </a:r>
            <a:r>
              <a:rPr lang="ru-RU" dirty="0"/>
              <a:t>, але </a:t>
            </a:r>
            <a:r>
              <a:rPr lang="ru-RU" dirty="0" err="1"/>
              <a:t>шкідливі</a:t>
            </a:r>
            <a:r>
              <a:rPr lang="ru-RU" dirty="0"/>
              <a:t> для </a:t>
            </a:r>
            <a:r>
              <a:rPr lang="ru-RU" dirty="0" err="1"/>
              <a:t>навколишнього</a:t>
            </a:r>
            <a:r>
              <a:rPr lang="ru-RU" dirty="0"/>
              <a:t>  </a:t>
            </a:r>
            <a:r>
              <a:rPr lang="ru-RU" dirty="0" err="1"/>
              <a:t>середовища</a:t>
            </a:r>
            <a:r>
              <a:rPr lang="ru-RU" dirty="0"/>
              <a:t>.</a:t>
            </a:r>
          </a:p>
          <a:p>
            <a:r>
              <a:rPr lang="ru-RU" dirty="0"/>
              <a:t>2.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піддаватися</a:t>
            </a:r>
            <a:r>
              <a:rPr lang="ru-RU" dirty="0"/>
              <a:t> </a:t>
            </a:r>
            <a:r>
              <a:rPr lang="ru-RU" dirty="0" err="1"/>
              <a:t>впливу</a:t>
            </a:r>
            <a:r>
              <a:rPr lang="ru-RU" dirty="0"/>
              <a:t> </a:t>
            </a:r>
            <a:r>
              <a:rPr lang="ru-RU" dirty="0" err="1"/>
              <a:t>токсинів</a:t>
            </a:r>
            <a:r>
              <a:rPr lang="ru-RU" dirty="0"/>
              <a:t>, </a:t>
            </a:r>
            <a:r>
              <a:rPr lang="ru-RU" dirty="0" err="1"/>
              <a:t>потрібно</a:t>
            </a:r>
            <a:r>
              <a:rPr lang="ru-RU" dirty="0"/>
              <a:t> </a:t>
            </a:r>
            <a:r>
              <a:rPr lang="ru-RU" dirty="0" err="1"/>
              <a:t>скоротити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пакетів</a:t>
            </a:r>
            <a:r>
              <a:rPr lang="ru-RU" dirty="0"/>
              <a:t> з пластику. </a:t>
            </a:r>
            <a:r>
              <a:rPr lang="ru-RU" dirty="0" smtClean="0"/>
              <a:t> </a:t>
            </a:r>
            <a:r>
              <a:rPr lang="ru-RU" dirty="0"/>
              <a:t>Н</a:t>
            </a:r>
            <a:r>
              <a:rPr lang="ru-RU" dirty="0" smtClean="0"/>
              <a:t>е </a:t>
            </a:r>
            <a:r>
              <a:rPr lang="ru-RU" dirty="0" err="1"/>
              <a:t>зберігайте</a:t>
            </a:r>
            <a:r>
              <a:rPr lang="ru-RU" dirty="0"/>
              <a:t> в </a:t>
            </a:r>
            <a:r>
              <a:rPr lang="ru-RU" dirty="0" err="1"/>
              <a:t>такій</a:t>
            </a:r>
            <a:r>
              <a:rPr lang="ru-RU" dirty="0"/>
              <a:t> </a:t>
            </a:r>
            <a:r>
              <a:rPr lang="ru-RU" dirty="0" err="1"/>
              <a:t>тарі</a:t>
            </a:r>
            <a:r>
              <a:rPr lang="ru-RU" dirty="0"/>
              <a:t> </a:t>
            </a:r>
            <a:r>
              <a:rPr lang="ru-RU" dirty="0" err="1"/>
              <a:t>хліб</a:t>
            </a:r>
            <a:r>
              <a:rPr lang="ru-RU" dirty="0"/>
              <a:t>, </a:t>
            </a:r>
            <a:r>
              <a:rPr lang="ru-RU" dirty="0" err="1"/>
              <a:t>овочі</a:t>
            </a:r>
            <a:r>
              <a:rPr lang="ru-RU" dirty="0"/>
              <a:t> і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продукти</a:t>
            </a:r>
            <a:r>
              <a:rPr lang="ru-RU" dirty="0"/>
              <a:t>. </a:t>
            </a:r>
            <a:r>
              <a:rPr lang="ru-RU" dirty="0" err="1"/>
              <a:t>Перекладайте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в </a:t>
            </a:r>
            <a:r>
              <a:rPr lang="ru-RU" dirty="0" err="1"/>
              <a:t>скляні</a:t>
            </a:r>
            <a:r>
              <a:rPr lang="ru-RU" dirty="0"/>
              <a:t> </a:t>
            </a:r>
            <a:r>
              <a:rPr lang="ru-RU" dirty="0" err="1" smtClean="0"/>
              <a:t>ємності</a:t>
            </a:r>
            <a:r>
              <a:rPr lang="ru-RU" dirty="0" smtClean="0"/>
              <a:t>,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паперові</a:t>
            </a:r>
            <a:r>
              <a:rPr lang="ru-RU" dirty="0"/>
              <a:t> </a:t>
            </a:r>
            <a:r>
              <a:rPr lang="ru-RU" dirty="0" err="1"/>
              <a:t>пакети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3. </a:t>
            </a:r>
            <a:r>
              <a:rPr lang="ru-RU" dirty="0" err="1"/>
              <a:t>Замінити</a:t>
            </a:r>
            <a:r>
              <a:rPr lang="ru-RU" dirty="0"/>
              <a:t> </a:t>
            </a:r>
            <a:r>
              <a:rPr lang="ru-RU" dirty="0" err="1"/>
              <a:t>поліетиленовий</a:t>
            </a:r>
            <a:r>
              <a:rPr lang="ru-RU" dirty="0"/>
              <a:t> пакет на </a:t>
            </a:r>
            <a:r>
              <a:rPr lang="ru-RU" dirty="0" err="1"/>
              <a:t>паперовий</a:t>
            </a:r>
            <a:r>
              <a:rPr lang="ru-RU" dirty="0"/>
              <a:t>.</a:t>
            </a:r>
          </a:p>
          <a:p>
            <a:r>
              <a:rPr lang="ru-RU" dirty="0" smtClean="0"/>
              <a:t>4. </a:t>
            </a:r>
            <a:r>
              <a:rPr lang="ru-RU" dirty="0" err="1"/>
              <a:t>Пакети</a:t>
            </a:r>
            <a:r>
              <a:rPr lang="ru-RU" dirty="0"/>
              <a:t> не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викидати</a:t>
            </a:r>
            <a:r>
              <a:rPr lang="ru-RU" dirty="0"/>
              <a:t> </a:t>
            </a:r>
            <a:r>
              <a:rPr lang="ru-RU" dirty="0" err="1"/>
              <a:t>аби</a:t>
            </a:r>
            <a:r>
              <a:rPr lang="ru-RU" dirty="0"/>
              <a:t> </a:t>
            </a:r>
            <a:r>
              <a:rPr lang="ru-RU" dirty="0" err="1"/>
              <a:t>куди</a:t>
            </a:r>
            <a:r>
              <a:rPr lang="ru-RU" dirty="0"/>
              <a:t>, </a:t>
            </a:r>
            <a:r>
              <a:rPr lang="ru-RU" dirty="0" err="1" smtClean="0"/>
              <a:t>оскільки</a:t>
            </a:r>
            <a:r>
              <a:rPr lang="ru-RU" dirty="0"/>
              <a:t> </a:t>
            </a:r>
            <a:r>
              <a:rPr lang="ru-RU" dirty="0" err="1" smtClean="0"/>
              <a:t>вітер</a:t>
            </a:r>
            <a:r>
              <a:rPr lang="ru-RU" dirty="0" smtClean="0"/>
              <a:t> </a:t>
            </a:r>
            <a:r>
              <a:rPr lang="ru-RU" dirty="0" err="1"/>
              <a:t>розносить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на </a:t>
            </a:r>
            <a:r>
              <a:rPr lang="ru-RU" dirty="0" err="1"/>
              <a:t>величезні</a:t>
            </a:r>
            <a:r>
              <a:rPr lang="ru-RU" dirty="0"/>
              <a:t> </a:t>
            </a:r>
            <a:r>
              <a:rPr lang="ru-RU" dirty="0" err="1"/>
              <a:t>відстані</a:t>
            </a:r>
            <a:r>
              <a:rPr lang="ru-RU" dirty="0"/>
              <a:t>, і вони </a:t>
            </a:r>
            <a:r>
              <a:rPr lang="ru-RU" dirty="0" err="1"/>
              <a:t>забруднюють</a:t>
            </a:r>
            <a:r>
              <a:rPr lang="ru-RU" dirty="0"/>
              <a:t> </a:t>
            </a:r>
            <a:r>
              <a:rPr lang="ru-RU" dirty="0" err="1"/>
              <a:t>водойми</a:t>
            </a:r>
            <a:r>
              <a:rPr lang="ru-RU" dirty="0"/>
              <a:t>, </a:t>
            </a:r>
            <a:r>
              <a:rPr lang="ru-RU" dirty="0" err="1"/>
              <a:t>грунти</a:t>
            </a:r>
            <a:r>
              <a:rPr lang="ru-RU" dirty="0"/>
              <a:t>, </a:t>
            </a:r>
            <a:r>
              <a:rPr lang="ru-RU" dirty="0" err="1"/>
              <a:t>шкодять</a:t>
            </a:r>
            <a:r>
              <a:rPr lang="ru-RU" dirty="0"/>
              <a:t> </a:t>
            </a:r>
            <a:r>
              <a:rPr lang="ru-RU" dirty="0" err="1" smtClean="0"/>
              <a:t>рослинам</a:t>
            </a:r>
            <a:r>
              <a:rPr lang="ru-RU" dirty="0" smtClean="0"/>
              <a:t>.</a:t>
            </a:r>
            <a:endParaRPr lang="ru-RU" dirty="0"/>
          </a:p>
          <a:p>
            <a:r>
              <a:rPr lang="ru-RU" dirty="0" smtClean="0"/>
              <a:t>5. </a:t>
            </a:r>
            <a:r>
              <a:rPr lang="ru-RU" dirty="0" err="1"/>
              <a:t>Пакети</a:t>
            </a:r>
            <a:r>
              <a:rPr lang="ru-RU" dirty="0"/>
              <a:t>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 smtClean="0"/>
              <a:t>спалювати</a:t>
            </a:r>
            <a:r>
              <a:rPr lang="ru-RU" dirty="0" smtClean="0"/>
              <a:t>, </a:t>
            </a:r>
            <a:r>
              <a:rPr lang="ru-RU" dirty="0" err="1" smtClean="0"/>
              <a:t>бо</a:t>
            </a:r>
            <a:r>
              <a:rPr lang="ru-RU" dirty="0"/>
              <a:t> </a:t>
            </a:r>
            <a:r>
              <a:rPr lang="ru-RU" dirty="0" smtClean="0"/>
              <a:t>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виділяється</a:t>
            </a:r>
            <a:r>
              <a:rPr lang="ru-RU" dirty="0"/>
              <a:t> </a:t>
            </a:r>
            <a:r>
              <a:rPr lang="ru-RU" dirty="0" err="1"/>
              <a:t>отруйнй</a:t>
            </a:r>
            <a:r>
              <a:rPr lang="ru-RU" dirty="0"/>
              <a:t> </a:t>
            </a:r>
            <a:r>
              <a:rPr lang="ru-RU" dirty="0" smtClean="0"/>
              <a:t>газ.</a:t>
            </a:r>
            <a:endParaRPr lang="ru-RU" dirty="0"/>
          </a:p>
          <a:p>
            <a:r>
              <a:rPr lang="ru-RU" dirty="0"/>
              <a:t>6</a:t>
            </a:r>
            <a:r>
              <a:rPr lang="ru-RU" dirty="0" smtClean="0"/>
              <a:t>. </a:t>
            </a:r>
            <a:r>
              <a:rPr lang="ru-RU" dirty="0" err="1"/>
              <a:t>Пакети</a:t>
            </a:r>
            <a:r>
              <a:rPr lang="ru-RU" dirty="0"/>
              <a:t>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закопувати</a:t>
            </a:r>
            <a:r>
              <a:rPr lang="ru-RU" dirty="0"/>
              <a:t> </a:t>
            </a:r>
            <a:r>
              <a:rPr lang="ru-RU" dirty="0" smtClean="0"/>
              <a:t>тому, </a:t>
            </a:r>
            <a:r>
              <a:rPr lang="ru-RU" dirty="0" err="1" smtClean="0"/>
              <a:t>що</a:t>
            </a:r>
            <a:r>
              <a:rPr lang="ru-RU" dirty="0"/>
              <a:t> </a:t>
            </a:r>
            <a:r>
              <a:rPr lang="ru-RU" dirty="0" smtClean="0"/>
              <a:t>вони </a:t>
            </a:r>
            <a:r>
              <a:rPr lang="ru-RU" dirty="0" err="1"/>
              <a:t>дуже</a:t>
            </a:r>
            <a:r>
              <a:rPr lang="ru-RU" dirty="0"/>
              <a:t> </a:t>
            </a:r>
            <a:r>
              <a:rPr lang="ru-RU" dirty="0" err="1"/>
              <a:t>довго</a:t>
            </a:r>
            <a:r>
              <a:rPr lang="ru-RU" dirty="0"/>
              <a:t> </a:t>
            </a:r>
            <a:r>
              <a:rPr lang="ru-RU" dirty="0" err="1"/>
              <a:t>розкладаються</a:t>
            </a:r>
            <a:r>
              <a:rPr lang="ru-RU" dirty="0"/>
              <a:t> і </a:t>
            </a:r>
            <a:r>
              <a:rPr lang="ru-RU" dirty="0" err="1"/>
              <a:t>забруднюють</a:t>
            </a:r>
            <a:r>
              <a:rPr lang="ru-RU" dirty="0"/>
              <a:t> грунт.</a:t>
            </a:r>
          </a:p>
          <a:p>
            <a:r>
              <a:rPr lang="ru-RU" dirty="0" smtClean="0"/>
              <a:t>7.  </a:t>
            </a:r>
            <a:r>
              <a:rPr lang="ru-RU" dirty="0" err="1"/>
              <a:t>Краще</a:t>
            </a:r>
            <a:r>
              <a:rPr lang="ru-RU" dirty="0"/>
              <a:t> </a:t>
            </a:r>
            <a:r>
              <a:rPr lang="ru-RU" dirty="0" err="1"/>
              <a:t>користуватися</a:t>
            </a:r>
            <a:r>
              <a:rPr lang="ru-RU" dirty="0"/>
              <a:t> </a:t>
            </a:r>
            <a:r>
              <a:rPr lang="ru-RU" dirty="0" err="1" smtClean="0"/>
              <a:t>еко</a:t>
            </a:r>
            <a:r>
              <a:rPr lang="ru-RU" smtClean="0"/>
              <a:t>-сумочками</a:t>
            </a:r>
            <a:r>
              <a:rPr lang="ru-RU" dirty="0"/>
              <a:t>. Вони </a:t>
            </a:r>
            <a:r>
              <a:rPr lang="ru-RU" dirty="0" err="1"/>
              <a:t>легкі</a:t>
            </a:r>
            <a:r>
              <a:rPr lang="ru-RU" dirty="0"/>
              <a:t>, </a:t>
            </a:r>
            <a:r>
              <a:rPr lang="ru-RU" dirty="0" err="1"/>
              <a:t>зручні</a:t>
            </a:r>
            <a:r>
              <a:rPr lang="ru-RU" dirty="0"/>
              <a:t>, ними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користуватися</a:t>
            </a:r>
            <a:r>
              <a:rPr lang="ru-RU" dirty="0"/>
              <a:t> </a:t>
            </a:r>
            <a:r>
              <a:rPr lang="ru-RU" dirty="0" err="1"/>
              <a:t>тривалий</a:t>
            </a:r>
            <a:r>
              <a:rPr lang="ru-RU" dirty="0"/>
              <a:t> час.</a:t>
            </a:r>
          </a:p>
        </p:txBody>
      </p:sp>
    </p:spTree>
    <p:extLst>
      <p:ext uri="{BB962C8B-B14F-4D97-AF65-F5344CB8AC3E}">
        <p14:creationId xmlns:p14="http://schemas.microsoft.com/office/powerpoint/2010/main" val="932222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Екологічні проблеми сьогодення та шляхи збереження довкілля» » ЗУНУ -  Західноукраїнський національний університе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8769"/>
            <a:ext cx="5641975" cy="6403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Екологічні проблеми обговорили у Ватикані — Християнський портал КІРІОС"/>
          <p:cNvSpPr>
            <a:spLocks noChangeAspect="1" noChangeArrowheads="1"/>
          </p:cNvSpPr>
          <p:nvPr/>
        </p:nvSpPr>
        <p:spPr bwMode="auto">
          <a:xfrm>
            <a:off x="7481166" y="384889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Екологічні проблеми обговорили у Ватикані — Християнський портал КІРІОС"/>
          <p:cNvSpPr>
            <a:spLocks noGrp="1" noChangeAspect="1" noChangeArrowheads="1"/>
          </p:cNvSpPr>
          <p:nvPr>
            <p:ph idx="1"/>
          </p:nvPr>
        </p:nvSpPr>
        <p:spPr bwMode="auto">
          <a:xfrm>
            <a:off x="0" y="0"/>
            <a:ext cx="11353800" cy="617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uk-UA" dirty="0" smtClean="0">
                <a:solidFill>
                  <a:srgbClr val="FF0000"/>
                </a:solidFill>
              </a:rPr>
              <a:t>Збережемо планету 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6152" name="Picture 8" descr="Нехай земля квітує всюди – природу збережемо люди! - Бібліотека Уманського  НУ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4673" y="331283"/>
            <a:ext cx="7017327" cy="638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1992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Нове життя старим речам. Еко-сумка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3014" y="365125"/>
            <a:ext cx="10630786" cy="5961248"/>
          </a:xfrm>
        </p:spPr>
      </p:pic>
    </p:spTree>
    <p:extLst>
      <p:ext uri="{BB962C8B-B14F-4D97-AF65-F5344CB8AC3E}">
        <p14:creationId xmlns:p14="http://schemas.microsoft.com/office/powerpoint/2010/main" val="3097973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7E15CE1-1D85-48B3-AC70-8BB7303E3349}"/>
              </a:ext>
            </a:extLst>
          </p:cNvPr>
          <p:cNvSpPr txBox="1"/>
          <p:nvPr/>
        </p:nvSpPr>
        <p:spPr>
          <a:xfrm>
            <a:off x="1600700" y="144291"/>
            <a:ext cx="15665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</a:rPr>
              <a:t>Сьогодн</a:t>
            </a:r>
            <a:r>
              <a:rPr lang="uk-UA" sz="2000" b="1" dirty="0">
                <a:solidFill>
                  <a:schemeClr val="bg1"/>
                </a:solidFill>
              </a:rPr>
              <a:t>і</a:t>
            </a:r>
            <a:endParaRPr lang="ru-RU" sz="2000" b="1" dirty="0">
              <a:solidFill>
                <a:schemeClr val="bg1"/>
              </a:solidFill>
            </a:endParaRPr>
          </a:p>
        </p:txBody>
      </p:sp>
      <p:sp>
        <p:nvSpPr>
          <p:cNvPr id="12" name="Дата 7">
            <a:extLst>
              <a:ext uri="{FF2B5EF4-FFF2-40B4-BE49-F238E27FC236}">
                <a16:creationId xmlns="" xmlns:a16="http://schemas.microsoft.com/office/drawing/2014/main" id="{E00F3FDD-5894-40A9-822F-12B82AF033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00700" y="573107"/>
            <a:ext cx="1643013" cy="400110"/>
          </a:xfrm>
        </p:spPr>
        <p:txBody>
          <a:bodyPr/>
          <a:lstStyle/>
          <a:p>
            <a:pPr algn="ctr"/>
            <a:fld id="{45AB5365-D8A3-45F2-94D1-6DD1E6698E88}" type="datetime1">
              <a:rPr lang="uk-UA" sz="2000" b="1" smtClean="0">
                <a:solidFill>
                  <a:schemeClr val="bg1"/>
                </a:solidFill>
              </a:rPr>
              <a:pPr algn="ctr"/>
              <a:t>06.03.2024</a:t>
            </a:fld>
            <a:endParaRPr lang="ru-RU" sz="2000" b="1" dirty="0">
              <a:solidFill>
                <a:schemeClr val="bg1"/>
              </a:solidFill>
            </a:endParaRPr>
          </a:p>
        </p:txBody>
      </p:sp>
      <p:pic>
        <p:nvPicPr>
          <p:cNvPr id="12296" name="Picture 8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24601" r="80175" b="25366"/>
          <a:stretch/>
        </p:blipFill>
        <p:spPr bwMode="auto">
          <a:xfrm>
            <a:off x="9724723" y="4057421"/>
            <a:ext cx="2316480" cy="1757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0" name="Picture 12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32" t="24278" r="50121" b="25514"/>
          <a:stretch/>
        </p:blipFill>
        <p:spPr bwMode="auto">
          <a:xfrm>
            <a:off x="2017631" y="4019533"/>
            <a:ext cx="2090946" cy="176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2" name="Picture 14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89" t="19444" r="36439" b="23266"/>
          <a:stretch/>
        </p:blipFill>
        <p:spPr bwMode="auto">
          <a:xfrm>
            <a:off x="5861377" y="3571659"/>
            <a:ext cx="1715589" cy="201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4" name="Picture 16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68" t="27846" r="19269" b="28247"/>
          <a:stretch/>
        </p:blipFill>
        <p:spPr bwMode="auto">
          <a:xfrm>
            <a:off x="327296" y="1644485"/>
            <a:ext cx="2020389" cy="154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6" name="Picture 18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47" t="24363" r="3626" b="24306"/>
          <a:stretch/>
        </p:blipFill>
        <p:spPr bwMode="auto">
          <a:xfrm>
            <a:off x="7869797" y="1328547"/>
            <a:ext cx="1854926" cy="180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8" name="Picture 20" descr="Як вирішувати проблеми: креативно, просто та ефективно — Християнське радіо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35" t="24881" r="66760" b="22789"/>
          <a:stretch/>
        </p:blipFill>
        <p:spPr bwMode="auto">
          <a:xfrm>
            <a:off x="3757949" y="1325637"/>
            <a:ext cx="1924595" cy="183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570049" y="3719832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Критика</a:t>
            </a:r>
            <a:endParaRPr lang="ru-RU" sz="20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3647912" y="977538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70C0"/>
                </a:solidFill>
              </a:rPr>
              <a:t>Рефлексія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6587" y="3753875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B050"/>
                </a:solidFill>
              </a:rPr>
              <a:t>Креатив</a:t>
            </a:r>
            <a:endParaRPr lang="ru-RU" sz="2000" b="1" dirty="0">
              <a:solidFill>
                <a:srgbClr val="00B050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11687" y="3324207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FF0000"/>
                </a:solidFill>
              </a:rPr>
              <a:t>Емоції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0791" y="1032683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FFFF00"/>
                </a:solidFill>
              </a:rPr>
              <a:t>Позитив</a:t>
            </a:r>
            <a:endParaRPr lang="ru-RU" sz="2000" b="1" dirty="0">
              <a:solidFill>
                <a:srgbClr val="FFFF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1108" y="1357269"/>
            <a:ext cx="2272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/>
              <a:t>Факти</a:t>
            </a:r>
            <a:endParaRPr lang="ru-RU" sz="20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9703307" y="5782762"/>
            <a:ext cx="23378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 smtClean="0"/>
              <a:t>Що у вас викликало сум?</a:t>
            </a:r>
            <a:endParaRPr lang="ru-RU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1853411" y="5697916"/>
            <a:ext cx="26277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Що ви можете зробити для </a:t>
            </a:r>
            <a:r>
              <a:rPr lang="uk-UA" sz="2000" dirty="0" smtClean="0"/>
              <a:t>збереження екології ?</a:t>
            </a:r>
            <a:endParaRPr lang="ru-RU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3723353" y="3116006"/>
            <a:ext cx="19937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Зробіть висновок з цієї теми?</a:t>
            </a:r>
            <a:endParaRPr lang="ru-RU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5652371" y="5697917"/>
            <a:ext cx="22465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Чому потрібно вивчати </a:t>
            </a:r>
            <a:r>
              <a:rPr lang="uk-UA" sz="2000" dirty="0" smtClean="0"/>
              <a:t>екологічні проблеми?</a:t>
            </a:r>
            <a:endParaRPr lang="ru-RU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7694193" y="3163403"/>
            <a:ext cx="23660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Які </a:t>
            </a:r>
            <a:r>
              <a:rPr lang="uk-UA" sz="2000" dirty="0" smtClean="0"/>
              <a:t>факти  </a:t>
            </a:r>
            <a:r>
              <a:rPr lang="uk-UA" sz="2000" dirty="0"/>
              <a:t>вас найбільше вразили?</a:t>
            </a:r>
            <a:endParaRPr lang="ru-RU" sz="2000" dirty="0"/>
          </a:p>
        </p:txBody>
      </p:sp>
      <p:sp>
        <p:nvSpPr>
          <p:cNvPr id="41" name="TextBox 40"/>
          <p:cNvSpPr txBox="1"/>
          <p:nvPr/>
        </p:nvSpPr>
        <p:spPr>
          <a:xfrm>
            <a:off x="114567" y="3240020"/>
            <a:ext cx="23660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dirty="0"/>
              <a:t>Які знання і вміння </a:t>
            </a:r>
            <a:r>
              <a:rPr lang="uk-UA" sz="2000" dirty="0" smtClean="0"/>
              <a:t>ви отримали </a:t>
            </a:r>
            <a:r>
              <a:rPr lang="uk-UA" sz="2000" dirty="0"/>
              <a:t>на </a:t>
            </a:r>
            <a:r>
              <a:rPr lang="uk-UA" sz="2000" dirty="0" err="1"/>
              <a:t>уроці</a:t>
            </a:r>
            <a:r>
              <a:rPr lang="uk-UA" sz="2000" dirty="0"/>
              <a:t>?</a:t>
            </a:r>
            <a:endParaRPr lang="ru-RU" sz="20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3418591" y="505240"/>
            <a:ext cx="8732066" cy="485775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>
                <a:solidFill>
                  <a:schemeClr val="bg1"/>
                </a:solidFill>
              </a:rPr>
              <a:t>Метод «Шість </a:t>
            </a:r>
            <a:r>
              <a:rPr lang="uk-UA" sz="2000" b="1" dirty="0">
                <a:solidFill>
                  <a:schemeClr val="bg1"/>
                </a:solidFill>
              </a:rPr>
              <a:t>капелюхів, що мислять»</a:t>
            </a:r>
          </a:p>
        </p:txBody>
      </p:sp>
    </p:spTree>
    <p:extLst>
      <p:ext uri="{BB962C8B-B14F-4D97-AF65-F5344CB8AC3E}">
        <p14:creationId xmlns:p14="http://schemas.microsoft.com/office/powerpoint/2010/main" val="55609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1" grpId="0"/>
      <p:bldP spid="32" grpId="0"/>
      <p:bldP spid="33" grpId="0"/>
      <p:bldP spid="34" grpId="0"/>
      <p:bldP spid="35" grpId="0"/>
      <p:bldP spid="4" grpId="0"/>
      <p:bldP spid="37" grpId="0"/>
      <p:bldP spid="38" grpId="0"/>
      <p:bldP spid="39" grpId="0"/>
      <p:bldP spid="40" grpId="0"/>
      <p:bldP spid="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97428"/>
            <a:ext cx="10474036" cy="705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2096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353800" cy="721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1609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9575"/>
            <a:ext cx="12192000" cy="499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9603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408</TotalTime>
  <Words>1047</Words>
  <Application>Microsoft Office PowerPoint</Application>
  <PresentationFormat>Широкоэкранный</PresentationFormat>
  <Paragraphs>95</Paragraphs>
  <Slides>22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Вправа: «Дерево рішень»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65</cp:revision>
  <dcterms:created xsi:type="dcterms:W3CDTF">2022-05-28T10:30:31Z</dcterms:created>
  <dcterms:modified xsi:type="dcterms:W3CDTF">2024-03-06T14:41:55Z</dcterms:modified>
</cp:coreProperties>
</file>