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7" r:id="rId4"/>
    <p:sldId id="258" r:id="rId5"/>
    <p:sldId id="26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D38BA4-9771-4074-9089-33B651D4B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28B1AAD-3F83-49F4-9AE9-C164F12D2B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1E9B07-DA21-49D5-9F95-11515E1EF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82F898C-845D-48B0-BEB3-0D853799B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3CD473-C9A4-4457-9942-031F8ACD1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095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869772-11AC-455D-B38D-6F76D07C5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1D151F-2430-4E15-BF4D-0095FF45E7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21A4213-4395-44F7-B6E3-F8C11CEAB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9B489A-E541-47A6-B968-06009CDDA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DA2C22-DE9E-47CE-826C-A7BDC6689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735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0ECA7D-0283-4BFF-A1CE-EB9D53BB7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2B1C083-9539-4963-A3FF-E113694668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4FFB25-CE77-452D-8D78-A27433476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CBBC304-0E88-4FE5-A5CA-BC8CB4EED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50AA6C-8F3C-4B34-817B-D191304B6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465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353697-AFB2-44B1-9D8A-21845A7D7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5D86283-8B96-4E81-AC35-E80A68B537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2488B32-7243-4567-AC46-A9461CB9BA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591F620-9799-45D3-8842-FE662578E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9C78468-80C6-4F6D-BB4A-A3B2479F9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9F95571-9DA5-45EE-8E4C-A03487D63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277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CEE60E-2752-4873-BC82-8ED8E803F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2B4678D-D162-4805-9E45-64C6DC3BC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3553739-D068-4DA9-A587-B1C08D7A71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29F39A4-B378-430E-A74C-9364457B64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8481548-D84E-466E-9A5C-9BD5590531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30FC6A9-B691-4169-A061-2405DD282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3E56FD2-AF09-4999-BA03-05FC563DB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EF556A2-CEAD-499D-B4C1-CF4941E77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700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BF35EB-6291-4D7C-B508-749CF1E1F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4F3CE90-C332-4591-9B9A-7BE68FBEE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A5B6C87-B1F0-4906-A535-C5BC6C005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AEDE267-EA6A-4A99-B536-DADF696D6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549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83624B1-C123-4EB9-B60E-3E2FCDD8F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9E3AF72-6692-483A-8CD0-98657A6C9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4DDFDB0-D4F6-4760-8708-1F1B2911E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7924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E6B216-32D1-4308-BAF8-6120E4F39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F196A9-A3FD-4F0B-BFB1-73607B11D0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275EC33-C6E6-478F-8323-FFB2BD97D2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FC9D94A-50FD-45D1-B1C7-E880D596B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07C46DB-9946-43E5-95C5-D262E931E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B44DEBE-88D9-404A-B0ED-465375C91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132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530794-8C8C-4BA8-9342-C400497F9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159FC3E-A9A7-4FD0-8F1C-C0DFD55D7F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ADECB47-877A-4FB6-A2C7-2B0BB87156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5DC3C0D-5562-431E-BA44-915DB768B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80981F3-D8AF-47AA-B1A6-07D9A67F7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9F2704-C2AB-43F9-B408-F12439D76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41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4A6EDC-BA5D-4902-A966-7424FD357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4C84845-5AA8-4357-AB3B-A83E1AA6F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978DD7-C7B4-4256-967A-79149C197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A9DF187-55C3-4A3C-9924-F90F9B9F3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070C17-1B74-4C01-9891-488CD7D68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95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F1CF0EC-CC3E-4314-B4F5-CFB880C612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60D5A09-DCF3-4E0A-92F7-ABFAB7186B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0A07839-8541-49D3-96E8-D91FE37BE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782C04-9166-4028-AC91-B6B74E15A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32E9BD-62A9-4EB0-8983-B41FCBE62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03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00633B-5D94-4D83-AF6C-ED62FE89B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ED65452-D7B3-49C2-8C9C-1E90AE5922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FAAED22-3E82-4612-9983-278418DA02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E88D5-4CDC-428E-B393-408A9CB6E424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4E4739-8B1C-40E8-8AB3-D443BD2D8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3CADB1-548B-4B41-9E5E-8A4909F243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4D33E-76AD-48CB-BE37-1C7D0F518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212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BE6AAC7-86E2-477C-99BC-A66A5F7C6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3261" y="45338"/>
            <a:ext cx="10515600" cy="1325563"/>
          </a:xfrm>
        </p:spPr>
        <p:txBody>
          <a:bodyPr/>
          <a:lstStyle/>
          <a:p>
            <a:pPr algn="ctr"/>
            <a:r>
              <a:rPr lang="uk-UA" b="1" i="1" dirty="0">
                <a:solidFill>
                  <a:srgbClr val="7030A0"/>
                </a:solidFill>
              </a:rPr>
              <a:t>Визнач рід і число прикметника</a:t>
            </a:r>
            <a:endParaRPr lang="ru-RU" b="1" i="1" dirty="0">
              <a:solidFill>
                <a:srgbClr val="7030A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B10C5F-3DA7-4B7C-8902-57E05E98A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6270" y="1079868"/>
            <a:ext cx="9067800" cy="24955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6C1C725-056B-4710-ADCC-274BE653453C}"/>
              </a:ext>
            </a:extLst>
          </p:cNvPr>
          <p:cNvSpPr txBox="1"/>
          <p:nvPr/>
        </p:nvSpPr>
        <p:spPr>
          <a:xfrm>
            <a:off x="1181742" y="3105834"/>
            <a:ext cx="110102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Чоловічий рід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uk-UA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Жіночий рід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uk-UA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Середній рід    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A324728-6E7D-4F6B-937F-93A3DAC9D90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3748" y="3752165"/>
            <a:ext cx="3054626" cy="18818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188F699-3FD6-4B5A-942F-6A6561ED4F5A}"/>
              </a:ext>
            </a:extLst>
          </p:cNvPr>
          <p:cNvSpPr txBox="1"/>
          <p:nvPr/>
        </p:nvSpPr>
        <p:spPr>
          <a:xfrm>
            <a:off x="5278987" y="5634033"/>
            <a:ext cx="20823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множина</a:t>
            </a:r>
            <a:endParaRPr lang="ru-RU" sz="36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103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82201EB-5577-4BCB-BF99-FE404FA31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FC7989-B98F-4793-9AFF-4F87884C8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8442" y="43058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kumimoji="0" lang="uk-UA" sz="7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СТРУНКА БЕРІЗКА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D718230-FC26-4BC4-A274-5797A80BB9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6698" y="1756144"/>
            <a:ext cx="5101856" cy="510185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C63F79C-5B08-4996-83A3-70087D563C2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8191" y="3081707"/>
            <a:ext cx="3043570" cy="304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12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E1E1B5E-D19C-4028-B1E7-49527373C3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D89F13-3D24-4D2B-B4BD-42A29521C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ЧЕРВОНЕ ЯБЛУКО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CD2C744-B652-4D6E-A488-82F6A0FE3B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2553" y="1817860"/>
            <a:ext cx="4759865" cy="440287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7C20A49-7DB3-4EA2-A2B4-B00450F5733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9259" y="4019298"/>
            <a:ext cx="3920068" cy="21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573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F2D6F74-29D6-4E68-863C-5F11897EBD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4D6D33-E111-47FF-9B1D-9577FF425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uk-UA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ЛІТНЯ НІЧ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7D79C2-E5C9-4E86-9027-A185840F12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9870" y="435902"/>
            <a:ext cx="4043030" cy="6056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3E3BE8-6423-4274-B3A4-A9CBA39D962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736" y="3353943"/>
            <a:ext cx="3048264" cy="304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544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340594D-7B54-4C3B-B4EE-6CADD88B31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F192F1-90B7-4FCA-925F-E28AF9BCF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ЧОРНІ ОЧІ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A6C4865-98CB-4D06-BB87-ADFE5A1BE8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5886"/>
          <a:stretch/>
        </p:blipFill>
        <p:spPr>
          <a:xfrm>
            <a:off x="2999077" y="2326032"/>
            <a:ext cx="6591489" cy="3566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B186A9-E75E-4F74-997B-FFAF7BDC538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5126" y="421720"/>
            <a:ext cx="3054361" cy="1877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357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59C780C-C295-4246-B137-3E13F6F0D4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956FED-05E2-4172-A929-F28BFAEAB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СИЛЬНИЙ МОРОЗ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085E2D9-20E4-48A0-ABE8-6067D4A296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7134" y="2190418"/>
            <a:ext cx="6358271" cy="35268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BBC5B7-5964-4589-9F7C-678731C5BEB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8662" y="3609198"/>
            <a:ext cx="2999492" cy="299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450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227D2C-7898-417E-92C5-7C3FD12716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E48915-5212-43A4-87B9-4C6B1D05C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СИНЄ НЕБО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B47E2A0-C6DC-4E76-A4DE-907679BE5D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357" y="2945219"/>
            <a:ext cx="7253286" cy="3626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2D0EAA-6519-40FE-8639-F082DBC551D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3175" y="1435587"/>
            <a:ext cx="3920068" cy="21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095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27DDC88-A0D0-4A23-BCEA-DB135BC96B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F90A8-5022-4894-8549-521A71E5F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9316" y="41828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ШКІЛЬНА ДОШКА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5E46A5E-FD47-494E-BB1D-AF20128A79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2567" y="2078319"/>
            <a:ext cx="6021572" cy="430291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B6FE158-F105-47D0-94FC-E0BFA247542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6652" y="3429000"/>
            <a:ext cx="3048264" cy="304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250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BDC8B5A-F311-4E29-9743-730ADE8838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EF65A4-8953-4A46-BED0-C7B396C97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5521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ЧИСТЕ ПОВІТРЯ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C06FB39-3602-4EAE-A13F-285BF29E34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527" y="2530475"/>
            <a:ext cx="7048500" cy="39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8C313DD-BFF2-45E3-8E29-88FC1E3152E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0110" y="1690688"/>
            <a:ext cx="3917212" cy="211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83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F9712E5-F95E-4278-8F5E-2A801B410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02055C-B796-420F-8C58-55DBD8B7E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ЦІКАВА КНИГА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9F0E24-5FA3-45EC-A253-E3DF9BFE0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9419" y="2055813"/>
            <a:ext cx="4752975" cy="40576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29A38A4-462C-4389-834C-B8A063C501D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1217" y="3428999"/>
            <a:ext cx="3048264" cy="304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207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BEFF968-6F05-4172-8F22-A1FAA8B773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06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8F3E9E-ECA8-49F4-AE50-B18E2D61A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1214" y="52099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СРІБНИЙ БРАСЛЕТ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119EFF7-9952-4912-B71B-9DE880FA2D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8477" y="1729579"/>
            <a:ext cx="5128421" cy="512842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1BF5B3-EAA4-4AAF-9790-014C5EF12CE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6898" y="3514059"/>
            <a:ext cx="2999046" cy="299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97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9592DA0-B6CD-4856-99B0-42FAD3A576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E6DDA5-694D-426B-8127-3FA86B30B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СИНІ КВІТИ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5D28CFC-CB53-4D8F-8102-DBD716DF8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0486" y="2055813"/>
            <a:ext cx="5291027" cy="39788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88F842A-BB4E-4A5E-977E-A87EBCB23E5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9576" y="178082"/>
            <a:ext cx="3054361" cy="1877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16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35</Words>
  <Application>Microsoft Office PowerPoint</Application>
  <PresentationFormat>Широкоэкранный</PresentationFormat>
  <Paragraphs>14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Визнач рід і число прикметника</vt:lpstr>
      <vt:lpstr>СТРУНКА БЕРІЗКА</vt:lpstr>
      <vt:lpstr>ЧЕРВОНЕ ЯБЛУКО</vt:lpstr>
      <vt:lpstr>       ЛІТНЯ НІЧ</vt:lpstr>
      <vt:lpstr>ЧОРНІ ОЧІ</vt:lpstr>
      <vt:lpstr>СИЛЬНИЙ МОРОЗ</vt:lpstr>
      <vt:lpstr>СИНЄ НЕБО</vt:lpstr>
      <vt:lpstr>ШКІЛЬНА ДОШКА</vt:lpstr>
      <vt:lpstr>ЧИСТЕ ПОВІТРЯ</vt:lpstr>
      <vt:lpstr>ЦІКАВА КНИГА</vt:lpstr>
      <vt:lpstr>СРІБНИЙ БРАСЛЕТ</vt:lpstr>
      <vt:lpstr>СИНІ КВІТИ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Визнач рід прикметника</dc:title>
  <dc:creator>11</dc:creator>
  <cp:lastModifiedBy>11</cp:lastModifiedBy>
  <cp:revision>4</cp:revision>
  <dcterms:created xsi:type="dcterms:W3CDTF">2021-11-29T19:57:23Z</dcterms:created>
  <dcterms:modified xsi:type="dcterms:W3CDTF">2022-01-04T18:50:00Z</dcterms:modified>
</cp:coreProperties>
</file>