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05" r:id="rId1"/>
  </p:sldMasterIdLst>
  <p:sldIdLst>
    <p:sldId id="272" r:id="rId2"/>
    <p:sldId id="278" r:id="rId3"/>
    <p:sldId id="273" r:id="rId4"/>
    <p:sldId id="270" r:id="rId5"/>
    <p:sldId id="275" r:id="rId6"/>
    <p:sldId id="274" r:id="rId7"/>
    <p:sldId id="276" r:id="rId8"/>
    <p:sldId id="277" r:id="rId9"/>
    <p:sldId id="261" r:id="rId10"/>
    <p:sldId id="280" r:id="rId11"/>
    <p:sldId id="262" r:id="rId12"/>
    <p:sldId id="267" r:id="rId13"/>
    <p:sldId id="281" r:id="rId14"/>
    <p:sldId id="283" r:id="rId15"/>
    <p:sldId id="260" r:id="rId16"/>
    <p:sldId id="285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2165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9261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5305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3/1/2021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7478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223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5144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109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3/1/2021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1704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01272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848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6932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3937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1297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65631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32813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34972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7508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85326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17" r:id="rId12"/>
    <p:sldLayoutId id="2147483718" r:id="rId13"/>
    <p:sldLayoutId id="2147483719" r:id="rId14"/>
    <p:sldLayoutId id="2147483720" r:id="rId15"/>
    <p:sldLayoutId id="2147483721" r:id="rId16"/>
    <p:sldLayoutId id="2147483722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gif"/><Relationship Id="rId7" Type="http://schemas.openxmlformats.org/officeDocument/2006/relationships/image" Target="../media/image16.gif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Documents%20and%20Settings\Admin\&#1056;&#1072;&#1073;&#1086;&#1095;&#1080;&#1081;%20&#1089;&#1090;&#1086;&#1083;\C&#1042;&#1071;&#1058;&#1054;%20%20&#1050;&#1053;&#1048;&#1043;&#1048;%202\bibliotekar_new.mp3" TargetMode="External"/><Relationship Id="rId6" Type="http://schemas.openxmlformats.org/officeDocument/2006/relationships/image" Target="../media/image15.gif"/><Relationship Id="rId5" Type="http://schemas.openxmlformats.org/officeDocument/2006/relationships/image" Target="../media/image14.gif"/><Relationship Id="rId4" Type="http://schemas.openxmlformats.org/officeDocument/2006/relationships/image" Target="../media/image13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&#1040;&#1083;&#1080;&#1085;&#1072;\Desktop\&#1089;&#1074;&#1103;&#1090;&#1086;\&#1053;&#1072;&#1079;&#1072;&#1088;&#1110;&#1081;%20&#1071;&#1088;&#1077;&#1084;&#1095;&#1091;&#1082;%20-%20&#1041;&#1072;&#1090;&#1100;&#1082;&#1086;%20&#1110;%20&#1084;&#1072;&#1090;&#1080;%20(audiopoisk.com).mp3" TargetMode="External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0" y="8752"/>
            <a:ext cx="12191999" cy="82001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3243165" y="4767535"/>
            <a:ext cx="3767378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reflection blurRad="12700" stA="28000" endPos="45000" dist="1000" dir="5400000" sy="-100000" algn="bl" rotWithShape="0"/>
                </a:effectLst>
              </a:rPr>
              <a:t>3</a:t>
            </a:r>
            <a:r>
              <a:rPr lang="en-US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en-US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reflection blurRad="12700" stA="28000" endPos="45000" dist="1000" dir="5400000" sy="-100000" algn="bl" rotWithShape="0"/>
                </a:effectLst>
              </a:rPr>
              <a:t>- </a:t>
            </a: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reflection blurRad="12700" stA="28000" endPos="45000" dist="1000" dir="5400000" sy="-100000" algn="bl" rotWithShape="0"/>
                </a:effectLst>
              </a:rPr>
              <a:t>Д</a:t>
            </a: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54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reflection blurRad="12700" stA="28000" endPos="45000" dist="1000" dir="5400000" sy="-100000" algn="bl" rotWithShape="0"/>
                </a:effectLst>
              </a:rPr>
              <a:t>клас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991544" y="6197214"/>
            <a:ext cx="7704856" cy="70788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4000" b="1" dirty="0" err="1">
                <a:ln>
                  <a:solidFill>
                    <a:srgbClr val="002060"/>
                  </a:solidFill>
                </a:ln>
                <a:solidFill>
                  <a:schemeClr val="accent3">
                    <a:lumMod val="50000"/>
                  </a:schemeClr>
                </a:solidFill>
              </a:rPr>
              <a:t>Вчитель</a:t>
            </a:r>
            <a:r>
              <a:rPr lang="ru-RU" sz="4000" b="1" dirty="0">
                <a:ln>
                  <a:solidFill>
                    <a:srgbClr val="002060"/>
                  </a:solidFill>
                </a:ln>
                <a:solidFill>
                  <a:schemeClr val="accent3">
                    <a:lumMod val="50000"/>
                  </a:schemeClr>
                </a:solidFill>
              </a:rPr>
              <a:t>: Омельченко І.К.</a:t>
            </a:r>
          </a:p>
        </p:txBody>
      </p:sp>
      <p:pic>
        <p:nvPicPr>
          <p:cNvPr id="8194" name="Picture 2" descr="F:\АНИМАЦІЇ\84d0d29e6c40cbb5683c3d1cce783572.gif"/>
          <p:cNvPicPr>
            <a:picLocks noChangeAspect="1" noChangeArrowheads="1" noCrop="1"/>
          </p:cNvPicPr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>
            <a:off x="1524000" y="476672"/>
            <a:ext cx="1676400" cy="1752600"/>
          </a:xfrm>
          <a:prstGeom prst="rect">
            <a:avLst/>
          </a:prstGeom>
          <a:noFill/>
          <a:scene3d>
            <a:camera prst="perspectiveHeroicExtremeRightFacing"/>
            <a:lightRig rig="threePt" dir="t"/>
          </a:scene3d>
          <a:extLst/>
        </p:spPr>
      </p:pic>
      <p:sp>
        <p:nvSpPr>
          <p:cNvPr id="2" name="Прямоугольник 1"/>
          <p:cNvSpPr/>
          <p:nvPr/>
        </p:nvSpPr>
        <p:spPr>
          <a:xfrm>
            <a:off x="519288" y="2219459"/>
            <a:ext cx="11041805" cy="1323439"/>
          </a:xfrm>
          <a:prstGeom prst="rect">
            <a:avLst/>
          </a:prstGeom>
          <a:noFill/>
          <a:scene3d>
            <a:camera prst="perspectiveRight"/>
            <a:lightRig rig="threePt" dir="t"/>
          </a:scene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«Школа без </a:t>
            </a:r>
            <a:r>
              <a:rPr lang="ru-RU" sz="80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булінгу</a:t>
            </a:r>
            <a:r>
              <a:rPr lang="ru-RU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!»</a:t>
            </a:r>
            <a:endParaRPr lang="ru-RU" sz="80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991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0" y="8752"/>
            <a:ext cx="12191999" cy="82001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706818" y="2065814"/>
            <a:ext cx="789350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7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- Що  таке  </a:t>
            </a:r>
            <a:r>
              <a:rPr lang="uk-UA" sz="7200" b="1" dirty="0" err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булінг</a:t>
            </a:r>
            <a:r>
              <a:rPr lang="uk-UA" sz="7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?</a:t>
            </a:r>
            <a:endParaRPr lang="ru-RU" sz="7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9" name="Picture 4" descr="C:\Documents and Settings\Admin\Рабочий стол\АНИМАЦІЇ\animashki-9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8134" y="4108832"/>
            <a:ext cx="3190875" cy="235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3121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Скажи &quot;НІ&quot; - булінгу!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1665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videoplayback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59568" y="628952"/>
            <a:ext cx="10972800" cy="5939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866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929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\Мои документы\АНИМАШКИ\ramka-215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F:\knigi-44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9444" y="528637"/>
            <a:ext cx="2857500" cy="164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3" descr="C:\Documents and Settings\Admin\Мои документы\АНИМАШКИ\cvety1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0900" y="1052513"/>
            <a:ext cx="1441450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4" descr="C:\Documents and Settings\Admin\Мои документы\АНИМАШКИ\38e895dc716316fe085dca984ea99fc0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6988" y="476250"/>
            <a:ext cx="876300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5" descr="C:\Documents and Settings\Admin\Мои документы\АНИМАШКИ\76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576" y="4437064"/>
            <a:ext cx="4486275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bibliotekar_new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8" y="56610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119438" y="2244705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k-UA" sz="36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У дитинстві всі над ним сміялися,</a:t>
            </a:r>
            <a:br>
              <a:rPr lang="uk-UA" sz="36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uk-UA" sz="36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Відштовхнути </a:t>
            </a:r>
            <a:r>
              <a:rPr lang="uk-UA" sz="3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його старалися</a:t>
            </a:r>
            <a:r>
              <a:rPr lang="uk-UA" sz="36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br>
              <a:rPr lang="uk-UA" sz="36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uk-UA" sz="36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Адже ніхто не знав, що він</a:t>
            </a:r>
            <a:br>
              <a:rPr lang="uk-UA" sz="36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uk-UA" sz="36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Білим лебедем народжений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121119" y="2967335"/>
            <a:ext cx="5949770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«</a:t>
            </a:r>
            <a:r>
              <a:rPr lang="ru-RU" sz="66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Гидке</a:t>
            </a:r>
            <a:r>
              <a:rPr lang="ru-RU" sz="66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ru-RU" sz="66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каченя</a:t>
            </a:r>
            <a:r>
              <a:rPr lang="ru-RU" sz="6600" b="1" cap="none" spc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»</a:t>
            </a:r>
            <a:endParaRPr lang="ru-RU" sz="6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55938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2" grpId="1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Гидке каченя - казка Андерсен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428" y="592428"/>
            <a:ext cx="10998557" cy="5793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8967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Гидке каченя – Ганс Крістіан Андерсен - AudioMam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065" y="515155"/>
            <a:ext cx="10934163" cy="5800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9329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06208" y="1022625"/>
            <a:ext cx="86901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Вправа</a:t>
            </a:r>
            <a:r>
              <a:rPr lang="ru-RU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«</a:t>
            </a:r>
            <a:r>
              <a:rPr lang="ru-RU" sz="5400" b="1" cap="none" spc="0" dirty="0" err="1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Зім’ятий</a:t>
            </a:r>
            <a:r>
              <a:rPr lang="ru-RU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 смайлик»</a:t>
            </a:r>
            <a:endParaRPr lang="ru-RU" sz="54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pic>
        <p:nvPicPr>
          <p:cNvPr id="4" name="Picture 8" descr="C:\Documents and Settings\Admin\Рабочий стол\АНИМАЦІЇ\23393cd1b25769727f79368d2b09f414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3004" y="633178"/>
            <a:ext cx="1702224" cy="1702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Happy! - Les folies de Christalie : ou quand la cuisine devient passion |  Смайлики, Картинки, Открытки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7295" y="2196049"/>
            <a:ext cx="4980591" cy="3609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2006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Булінг - Межиріцький дошкільний навчальний заклад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85"/>
            <a:ext cx="12192000" cy="777484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1342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image0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419" y="3206774"/>
            <a:ext cx="2520950" cy="285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5" descr="C:\Documents and Settings\Admin\Рабочий стол\АНИМАЦІЇ\1042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3583011"/>
            <a:ext cx="2381250" cy="247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10494" y="1009746"/>
            <a:ext cx="10164962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uk-UA" sz="6600" b="1" cap="none" spc="0" dirty="0" smtClean="0">
                <a:ln/>
                <a:solidFill>
                  <a:schemeClr val="accent3"/>
                </a:solidFill>
                <a:effectLst/>
              </a:rPr>
              <a:t>Вправа « Рука  допомоги »</a:t>
            </a:r>
            <a:endParaRPr lang="ru-RU" sz="66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pic>
        <p:nvPicPr>
          <p:cNvPr id="2050" name="Picture 2" descr="ладонь png | Klipartz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964" y="2685021"/>
            <a:ext cx="3524250" cy="235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0070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Новини — Новоодесская районная госадминистрация. Николаевская область,  Украин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642" y="757282"/>
            <a:ext cx="10431887" cy="5501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68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порад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518" y="489396"/>
            <a:ext cx="11140227" cy="6031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3531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Друзья навсегда! - Дружба - Повседневная анимация - Анимация - SuperGif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31" b="21866"/>
          <a:stretch/>
        </p:blipFill>
        <p:spPr bwMode="auto">
          <a:xfrm>
            <a:off x="1912917" y="2158396"/>
            <a:ext cx="5588403" cy="3083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912917" y="790805"/>
            <a:ext cx="84176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Вправа</a:t>
            </a:r>
            <a:r>
              <a:rPr lang="ru-RU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  «</a:t>
            </a:r>
            <a:r>
              <a:rPr lang="ru-RU" sz="5400" b="1" cap="none" spc="0" dirty="0" err="1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Квітка</a:t>
            </a:r>
            <a:r>
              <a:rPr lang="ru-RU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   </a:t>
            </a:r>
            <a:r>
              <a:rPr lang="ru-RU" sz="5400" b="1" cap="none" spc="0" dirty="0" err="1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дружби</a:t>
            </a:r>
            <a:r>
              <a:rPr lang="ru-RU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»</a:t>
            </a:r>
            <a:endParaRPr lang="ru-RU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4104" name="Picture 8" descr="Картинки по запросу картинка квітки семицвітки | Clip art, Art drawings for  kids, Cartoon flower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1236" y="2657061"/>
            <a:ext cx="2200275" cy="2085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0548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882" y="412660"/>
            <a:ext cx="11307650" cy="6159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7" descr="C:\Documents and Settings\Admin\Рабочий стол\АНИМАЦІЇ\55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786189"/>
            <a:ext cx="3143250" cy="277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4" descr="C:\Documents and Settings\Admin\Рабочий стол\АНИМАЦІЇ\animashki-30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4814" y="3714750"/>
            <a:ext cx="2720975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3" name="Rectangle 6"/>
          <p:cNvSpPr>
            <a:spLocks noChangeArrowheads="1"/>
          </p:cNvSpPr>
          <p:nvPr/>
        </p:nvSpPr>
        <p:spPr bwMode="auto">
          <a:xfrm>
            <a:off x="1318221" y="-827186"/>
            <a:ext cx="7215187" cy="6001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/>
            <a:endParaRPr lang="uk-UA" sz="4400" b="1" i="1" dirty="0" smtClean="0">
              <a:solidFill>
                <a:srgbClr val="C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uk-UA" sz="4400" b="1" i="1" dirty="0">
              <a:solidFill>
                <a:srgbClr val="C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uk-UA" sz="4400" b="1" i="1" dirty="0" smtClean="0">
              <a:solidFill>
                <a:srgbClr val="C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uk-UA" sz="4400" b="1" i="1" dirty="0" smtClean="0">
                <a:solidFill>
                  <a:srgbClr val="C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Продовжте  </a:t>
            </a:r>
            <a:r>
              <a:rPr lang="uk-UA" sz="4400" b="1" i="1" dirty="0">
                <a:solidFill>
                  <a:srgbClr val="C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речення:</a:t>
            </a:r>
            <a:endParaRPr lang="ru-RU" sz="2000" b="1" dirty="0">
              <a:solidFill>
                <a:srgbClr val="C00000"/>
              </a:solidFill>
            </a:endParaRPr>
          </a:p>
          <a:p>
            <a:pPr algn="just"/>
            <a:r>
              <a:rPr lang="uk-UA" sz="4000" b="1" dirty="0">
                <a:solidFill>
                  <a:srgbClr val="001933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-  Я  </a:t>
            </a:r>
            <a:r>
              <a:rPr lang="uk-UA" sz="4000" b="1" dirty="0" smtClean="0">
                <a:solidFill>
                  <a:srgbClr val="001933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дізнався (дізналась)  </a:t>
            </a:r>
            <a:r>
              <a:rPr lang="uk-UA" sz="4000" b="1" dirty="0">
                <a:solidFill>
                  <a:schemeClr val="bg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…</a:t>
            </a:r>
            <a:endParaRPr lang="ru-RU" b="1" dirty="0">
              <a:solidFill>
                <a:schemeClr val="bg1"/>
              </a:solidFill>
            </a:endParaRPr>
          </a:p>
          <a:p>
            <a:pPr algn="just"/>
            <a:r>
              <a:rPr lang="uk-UA" sz="4000" b="1" dirty="0">
                <a:solidFill>
                  <a:srgbClr val="001933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-  </a:t>
            </a:r>
            <a:r>
              <a:rPr lang="uk-UA" sz="4000" b="1" dirty="0" smtClean="0">
                <a:solidFill>
                  <a:srgbClr val="001933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Мені  сподобалось  </a:t>
            </a:r>
            <a:r>
              <a:rPr lang="uk-UA" sz="4000" b="1" dirty="0">
                <a:solidFill>
                  <a:schemeClr val="bg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…</a:t>
            </a:r>
            <a:endParaRPr lang="ru-RU" b="1" dirty="0">
              <a:solidFill>
                <a:schemeClr val="bg1"/>
              </a:solidFill>
            </a:endParaRPr>
          </a:p>
          <a:p>
            <a:pPr algn="just"/>
            <a:r>
              <a:rPr lang="uk-UA" sz="4000" b="1" dirty="0">
                <a:solidFill>
                  <a:srgbClr val="001933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-  Я  </a:t>
            </a:r>
            <a:r>
              <a:rPr lang="uk-UA" sz="4000" b="1" dirty="0" smtClean="0">
                <a:solidFill>
                  <a:srgbClr val="001933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не  буду  </a:t>
            </a:r>
            <a:r>
              <a:rPr lang="uk-UA" sz="4000" b="1" dirty="0">
                <a:solidFill>
                  <a:schemeClr val="bg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…</a:t>
            </a:r>
            <a:endParaRPr lang="ru-RU" b="1" dirty="0">
              <a:solidFill>
                <a:schemeClr val="bg1"/>
              </a:solidFill>
            </a:endParaRPr>
          </a:p>
          <a:p>
            <a:pPr algn="just"/>
            <a:r>
              <a:rPr lang="uk-UA" sz="4000" b="1" dirty="0">
                <a:solidFill>
                  <a:srgbClr val="001933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-  Я  </a:t>
            </a:r>
            <a:r>
              <a:rPr lang="uk-UA" sz="4000" b="1" dirty="0" smtClean="0">
                <a:solidFill>
                  <a:srgbClr val="001933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буду  </a:t>
            </a:r>
            <a:r>
              <a:rPr lang="uk-UA" sz="4000" b="1" dirty="0">
                <a:solidFill>
                  <a:schemeClr val="bg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…</a:t>
            </a:r>
            <a:endParaRPr lang="ru-RU" b="1" dirty="0">
              <a:solidFill>
                <a:schemeClr val="bg1"/>
              </a:solidFill>
            </a:endParaRPr>
          </a:p>
          <a:p>
            <a:pPr algn="just"/>
            <a:endParaRPr lang="uk-UA" sz="4800" b="1" dirty="0">
              <a:solidFill>
                <a:schemeClr val="bg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154051" y="412660"/>
            <a:ext cx="67505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err="1" smtClean="0">
                <a:ln/>
                <a:solidFill>
                  <a:schemeClr val="accent3"/>
                </a:solidFill>
                <a:effectLst/>
              </a:rPr>
              <a:t>Вправа</a:t>
            </a:r>
            <a:r>
              <a:rPr lang="ru-RU" sz="5400" b="1" cap="none" spc="0" dirty="0" smtClean="0">
                <a:ln/>
                <a:solidFill>
                  <a:schemeClr val="accent3"/>
                </a:solidFill>
                <a:effectLst/>
              </a:rPr>
              <a:t>  «</a:t>
            </a:r>
            <a:r>
              <a:rPr lang="ru-RU" sz="5400" b="1" cap="none" spc="0" dirty="0" err="1" smtClean="0">
                <a:ln/>
                <a:solidFill>
                  <a:schemeClr val="accent3"/>
                </a:solidFill>
                <a:effectLst/>
              </a:rPr>
              <a:t>Мікрофон</a:t>
            </a:r>
            <a:r>
              <a:rPr lang="ru-RU" sz="5400" b="1" cap="none" spc="0" dirty="0" smtClean="0">
                <a:ln/>
                <a:solidFill>
                  <a:schemeClr val="accent3"/>
                </a:solidFill>
                <a:effectLst/>
              </a:rPr>
              <a:t>»</a:t>
            </a:r>
            <a:endParaRPr lang="ru-RU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20954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Розтоківська ЗОШ І-ІІІ ступені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797" y="0"/>
            <a:ext cx="11822396" cy="6742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1441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cuments and Settings\Admin\Рабочий стол\АНИМАЦІЇ\1273333385_57v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518" y="252436"/>
            <a:ext cx="11230378" cy="6140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Прямоугольник 2"/>
          <p:cNvSpPr>
            <a:spLocks noChangeArrowheads="1"/>
          </p:cNvSpPr>
          <p:nvPr/>
        </p:nvSpPr>
        <p:spPr bwMode="auto">
          <a:xfrm>
            <a:off x="1952626" y="2214564"/>
            <a:ext cx="792956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buFont typeface="Wingdings" panose="05000000000000000000" pitchFamily="2" charset="2"/>
              <a:buNone/>
            </a:pPr>
            <a:r>
              <a:rPr lang="uk-UA" sz="6600" b="1" i="1" dirty="0">
                <a:solidFill>
                  <a:srgbClr val="FFFF00"/>
                </a:solidFill>
              </a:rPr>
              <a:t>Дякую  вам  за  </a:t>
            </a:r>
            <a:r>
              <a:rPr lang="uk-UA" sz="6600" b="1" i="1" dirty="0" smtClean="0">
                <a:solidFill>
                  <a:srgbClr val="FFFF00"/>
                </a:solidFill>
              </a:rPr>
              <a:t>урок!</a:t>
            </a:r>
            <a:endParaRPr lang="ru-RU" sz="6600" b="1" i="1" dirty="0">
              <a:solidFill>
                <a:srgbClr val="FFFF00"/>
              </a:solidFill>
            </a:endParaRPr>
          </a:p>
        </p:txBody>
      </p:sp>
      <p:pic>
        <p:nvPicPr>
          <p:cNvPr id="4" name="Назарій Яремчук - Батько і мати (audiopoisk.co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7875" y="6705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1044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660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246</TotalTime>
  <Words>77</Words>
  <Application>Microsoft Office PowerPoint</Application>
  <PresentationFormat>Широкоэкранный</PresentationFormat>
  <Paragraphs>19</Paragraphs>
  <Slides>16</Slides>
  <Notes>0</Notes>
  <HiddenSlides>0</HiddenSlides>
  <MMClips>3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Arial</vt:lpstr>
      <vt:lpstr>Calibri</vt:lpstr>
      <vt:lpstr>Garamond</vt:lpstr>
      <vt:lpstr>Times New Roman</vt:lpstr>
      <vt:lpstr>Wingdings</vt:lpstr>
      <vt:lpstr>Натуральные материалы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16</cp:revision>
  <dcterms:created xsi:type="dcterms:W3CDTF">2021-02-28T11:00:26Z</dcterms:created>
  <dcterms:modified xsi:type="dcterms:W3CDTF">2021-03-01T18:37:28Z</dcterms:modified>
</cp:coreProperties>
</file>