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68" r:id="rId2"/>
    <p:sldId id="256" r:id="rId3"/>
    <p:sldId id="257" r:id="rId4"/>
    <p:sldId id="258" r:id="rId5"/>
    <p:sldId id="259" r:id="rId6"/>
    <p:sldId id="260" r:id="rId7"/>
    <p:sldId id="287" r:id="rId8"/>
    <p:sldId id="282" r:id="rId9"/>
    <p:sldId id="261" r:id="rId10"/>
    <p:sldId id="262" r:id="rId11"/>
    <p:sldId id="263" r:id="rId12"/>
    <p:sldId id="285" r:id="rId13"/>
    <p:sldId id="264" r:id="rId14"/>
    <p:sldId id="265" r:id="rId15"/>
    <p:sldId id="283" r:id="rId16"/>
    <p:sldId id="284" r:id="rId17"/>
    <p:sldId id="286" r:id="rId18"/>
    <p:sldId id="266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A1171DF-780C-4397-B6F8-FE45FC263AA0}" v="435" dt="2023-02-04T19:21:56.2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4" d="100"/>
          <a:sy n="74" d="100"/>
        </p:scale>
        <p:origin x="1013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ily Lily" userId="e081e7d7967f5782" providerId="LiveId" clId="{EA1171DF-780C-4397-B6F8-FE45FC263AA0}"/>
    <pc:docChg chg="undo custSel addSld delSld modSld">
      <pc:chgData name="Lily Lily" userId="e081e7d7967f5782" providerId="LiveId" clId="{EA1171DF-780C-4397-B6F8-FE45FC263AA0}" dt="2023-02-04T19:21:56.207" v="3567" actId="20577"/>
      <pc:docMkLst>
        <pc:docMk/>
      </pc:docMkLst>
      <pc:sldChg chg="addSp modSp new mod modAnim">
        <pc:chgData name="Lily Lily" userId="e081e7d7967f5782" providerId="LiveId" clId="{EA1171DF-780C-4397-B6F8-FE45FC263AA0}" dt="2023-01-29T14:48:06.141" v="65"/>
        <pc:sldMkLst>
          <pc:docMk/>
          <pc:sldMk cId="802424629" sldId="256"/>
        </pc:sldMkLst>
        <pc:picChg chg="add mod">
          <ac:chgData name="Lily Lily" userId="e081e7d7967f5782" providerId="LiveId" clId="{EA1171DF-780C-4397-B6F8-FE45FC263AA0}" dt="2023-01-29T14:45:57.897" v="21" actId="1076"/>
          <ac:picMkLst>
            <pc:docMk/>
            <pc:sldMk cId="802424629" sldId="256"/>
            <ac:picMk id="2" creationId="{D34C770E-9B25-86AE-B989-CBF7A23D238A}"/>
          </ac:picMkLst>
        </pc:picChg>
      </pc:sldChg>
      <pc:sldChg chg="addSp modSp new mod modAnim">
        <pc:chgData name="Lily Lily" userId="e081e7d7967f5782" providerId="LiveId" clId="{EA1171DF-780C-4397-B6F8-FE45FC263AA0}" dt="2023-01-29T14:48:11.537" v="67"/>
        <pc:sldMkLst>
          <pc:docMk/>
          <pc:sldMk cId="240640998" sldId="257"/>
        </pc:sldMkLst>
        <pc:picChg chg="add mod">
          <ac:chgData name="Lily Lily" userId="e081e7d7967f5782" providerId="LiveId" clId="{EA1171DF-780C-4397-B6F8-FE45FC263AA0}" dt="2023-01-29T14:46:07.433" v="27" actId="1076"/>
          <ac:picMkLst>
            <pc:docMk/>
            <pc:sldMk cId="240640998" sldId="257"/>
            <ac:picMk id="2" creationId="{5B4715FD-2ED6-2614-CFAB-5B2376ED7D50}"/>
          </ac:picMkLst>
        </pc:picChg>
      </pc:sldChg>
      <pc:sldChg chg="addSp modSp new mod modAnim">
        <pc:chgData name="Lily Lily" userId="e081e7d7967f5782" providerId="LiveId" clId="{EA1171DF-780C-4397-B6F8-FE45FC263AA0}" dt="2023-01-29T17:10:30.991" v="1850"/>
        <pc:sldMkLst>
          <pc:docMk/>
          <pc:sldMk cId="3899508381" sldId="258"/>
        </pc:sldMkLst>
        <pc:spChg chg="add mod">
          <ac:chgData name="Lily Lily" userId="e081e7d7967f5782" providerId="LiveId" clId="{EA1171DF-780C-4397-B6F8-FE45FC263AA0}" dt="2023-01-29T15:03:13.271" v="102" actId="1076"/>
          <ac:spMkLst>
            <pc:docMk/>
            <pc:sldMk cId="3899508381" sldId="258"/>
            <ac:spMk id="2" creationId="{74961B43-A666-EA4C-343C-FC9F5E876726}"/>
          </ac:spMkLst>
        </pc:spChg>
        <pc:spChg chg="add mod">
          <ac:chgData name="Lily Lily" userId="e081e7d7967f5782" providerId="LiveId" clId="{EA1171DF-780C-4397-B6F8-FE45FC263AA0}" dt="2023-01-29T15:34:59.287" v="622" actId="14100"/>
          <ac:spMkLst>
            <pc:docMk/>
            <pc:sldMk cId="3899508381" sldId="258"/>
            <ac:spMk id="4" creationId="{19968CAB-9755-D0F3-D3FA-79EE65658AA4}"/>
          </ac:spMkLst>
        </pc:spChg>
        <pc:spChg chg="add mod">
          <ac:chgData name="Lily Lily" userId="e081e7d7967f5782" providerId="LiveId" clId="{EA1171DF-780C-4397-B6F8-FE45FC263AA0}" dt="2023-01-29T17:10:14.819" v="1844" actId="1076"/>
          <ac:spMkLst>
            <pc:docMk/>
            <pc:sldMk cId="3899508381" sldId="258"/>
            <ac:spMk id="7" creationId="{CACBCAB9-A579-B8C9-D10F-D2CF33A5099A}"/>
          </ac:spMkLst>
        </pc:spChg>
        <pc:spChg chg="add mod">
          <ac:chgData name="Lily Lily" userId="e081e7d7967f5782" providerId="LiveId" clId="{EA1171DF-780C-4397-B6F8-FE45FC263AA0}" dt="2023-01-29T17:09:30.814" v="1825" actId="20577"/>
          <ac:spMkLst>
            <pc:docMk/>
            <pc:sldMk cId="3899508381" sldId="258"/>
            <ac:spMk id="8" creationId="{14E93AC7-5753-9B07-FBE4-97A07095B64D}"/>
          </ac:spMkLst>
        </pc:spChg>
        <pc:spChg chg="add mod">
          <ac:chgData name="Lily Lily" userId="e081e7d7967f5782" providerId="LiveId" clId="{EA1171DF-780C-4397-B6F8-FE45FC263AA0}" dt="2023-01-29T17:09:39.158" v="1829" actId="20577"/>
          <ac:spMkLst>
            <pc:docMk/>
            <pc:sldMk cId="3899508381" sldId="258"/>
            <ac:spMk id="9" creationId="{4962B063-6DDC-D01C-67AC-7CAEAC012270}"/>
          </ac:spMkLst>
        </pc:spChg>
        <pc:spChg chg="add mod">
          <ac:chgData name="Lily Lily" userId="e081e7d7967f5782" providerId="LiveId" clId="{EA1171DF-780C-4397-B6F8-FE45FC263AA0}" dt="2023-01-29T17:09:47.754" v="1833" actId="20577"/>
          <ac:spMkLst>
            <pc:docMk/>
            <pc:sldMk cId="3899508381" sldId="258"/>
            <ac:spMk id="10" creationId="{76B8985E-97A7-F26C-EF66-AE4338060FD8}"/>
          </ac:spMkLst>
        </pc:spChg>
        <pc:spChg chg="add mod">
          <ac:chgData name="Lily Lily" userId="e081e7d7967f5782" providerId="LiveId" clId="{EA1171DF-780C-4397-B6F8-FE45FC263AA0}" dt="2023-01-29T17:09:59.444" v="1838" actId="1076"/>
          <ac:spMkLst>
            <pc:docMk/>
            <pc:sldMk cId="3899508381" sldId="258"/>
            <ac:spMk id="11" creationId="{024A52EA-71F8-E823-3314-FCF87C21D425}"/>
          </ac:spMkLst>
        </pc:spChg>
        <pc:spChg chg="add mod">
          <ac:chgData name="Lily Lily" userId="e081e7d7967f5782" providerId="LiveId" clId="{EA1171DF-780C-4397-B6F8-FE45FC263AA0}" dt="2023-01-29T17:10:07.514" v="1842" actId="20577"/>
          <ac:spMkLst>
            <pc:docMk/>
            <pc:sldMk cId="3899508381" sldId="258"/>
            <ac:spMk id="12" creationId="{F3D312ED-71EE-0F70-D37A-0D32F9A8A9EA}"/>
          </ac:spMkLst>
        </pc:spChg>
        <pc:picChg chg="add mod modCrop">
          <ac:chgData name="Lily Lily" userId="e081e7d7967f5782" providerId="LiveId" clId="{EA1171DF-780C-4397-B6F8-FE45FC263AA0}" dt="2023-01-29T17:10:11.556" v="1843" actId="1076"/>
          <ac:picMkLst>
            <pc:docMk/>
            <pc:sldMk cId="3899508381" sldId="258"/>
            <ac:picMk id="6" creationId="{771A8E62-D79B-FCC9-7D36-520AD7314AE4}"/>
          </ac:picMkLst>
        </pc:picChg>
      </pc:sldChg>
      <pc:sldChg chg="addSp delSp modSp new mod modAnim">
        <pc:chgData name="Lily Lily" userId="e081e7d7967f5782" providerId="LiveId" clId="{EA1171DF-780C-4397-B6F8-FE45FC263AA0}" dt="2023-01-29T17:08:13.958" v="1808"/>
        <pc:sldMkLst>
          <pc:docMk/>
          <pc:sldMk cId="49059196" sldId="259"/>
        </pc:sldMkLst>
        <pc:spChg chg="add del mod">
          <ac:chgData name="Lily Lily" userId="e081e7d7967f5782" providerId="LiveId" clId="{EA1171DF-780C-4397-B6F8-FE45FC263AA0}" dt="2023-01-29T15:11:03.067" v="290" actId="478"/>
          <ac:spMkLst>
            <pc:docMk/>
            <pc:sldMk cId="49059196" sldId="259"/>
            <ac:spMk id="2" creationId="{7DB4EFD0-F278-0B42-6186-DC110C304F0C}"/>
          </ac:spMkLst>
        </pc:spChg>
        <pc:spChg chg="add mod">
          <ac:chgData name="Lily Lily" userId="e081e7d7967f5782" providerId="LiveId" clId="{EA1171DF-780C-4397-B6F8-FE45FC263AA0}" dt="2023-01-29T15:13:38.469" v="319" actId="20577"/>
          <ac:spMkLst>
            <pc:docMk/>
            <pc:sldMk cId="49059196" sldId="259"/>
            <ac:spMk id="15" creationId="{E1055013-0527-B497-4FA5-0176D6C3B5CA}"/>
          </ac:spMkLst>
        </pc:spChg>
        <pc:spChg chg="add mod">
          <ac:chgData name="Lily Lily" userId="e081e7d7967f5782" providerId="LiveId" clId="{EA1171DF-780C-4397-B6F8-FE45FC263AA0}" dt="2023-01-29T17:05:14.650" v="1732" actId="20577"/>
          <ac:spMkLst>
            <pc:docMk/>
            <pc:sldMk cId="49059196" sldId="259"/>
            <ac:spMk id="17" creationId="{81EF5D17-6E6F-BE19-A277-C10CBB23B235}"/>
          </ac:spMkLst>
        </pc:spChg>
        <pc:spChg chg="add mod">
          <ac:chgData name="Lily Lily" userId="e081e7d7967f5782" providerId="LiveId" clId="{EA1171DF-780C-4397-B6F8-FE45FC263AA0}" dt="2023-01-29T17:06:39.389" v="1745" actId="1076"/>
          <ac:spMkLst>
            <pc:docMk/>
            <pc:sldMk cId="49059196" sldId="259"/>
            <ac:spMk id="19" creationId="{5FCE83BA-B848-0D9B-5FE4-8714D0687425}"/>
          </ac:spMkLst>
        </pc:spChg>
        <pc:spChg chg="add mod">
          <ac:chgData name="Lily Lily" userId="e081e7d7967f5782" providerId="LiveId" clId="{EA1171DF-780C-4397-B6F8-FE45FC263AA0}" dt="2023-01-29T17:06:53.510" v="1752" actId="20577"/>
          <ac:spMkLst>
            <pc:docMk/>
            <pc:sldMk cId="49059196" sldId="259"/>
            <ac:spMk id="20" creationId="{4029035F-3755-0E35-DE97-8F2BE015D67D}"/>
          </ac:spMkLst>
        </pc:spChg>
        <pc:spChg chg="add mod">
          <ac:chgData name="Lily Lily" userId="e081e7d7967f5782" providerId="LiveId" clId="{EA1171DF-780C-4397-B6F8-FE45FC263AA0}" dt="2023-01-29T17:07:08.084" v="1764" actId="1076"/>
          <ac:spMkLst>
            <pc:docMk/>
            <pc:sldMk cId="49059196" sldId="259"/>
            <ac:spMk id="21" creationId="{7EAE0EC9-593A-7C38-91C5-586A4A1A0E7F}"/>
          </ac:spMkLst>
        </pc:spChg>
        <pc:spChg chg="add mod">
          <ac:chgData name="Lily Lily" userId="e081e7d7967f5782" providerId="LiveId" clId="{EA1171DF-780C-4397-B6F8-FE45FC263AA0}" dt="2023-01-29T17:07:16.328" v="1776" actId="20577"/>
          <ac:spMkLst>
            <pc:docMk/>
            <pc:sldMk cId="49059196" sldId="259"/>
            <ac:spMk id="22" creationId="{28DC4880-DD52-D8E5-47A6-47B125095A6F}"/>
          </ac:spMkLst>
        </pc:spChg>
        <pc:spChg chg="add mod">
          <ac:chgData name="Lily Lily" userId="e081e7d7967f5782" providerId="LiveId" clId="{EA1171DF-780C-4397-B6F8-FE45FC263AA0}" dt="2023-01-29T17:07:33.229" v="1800" actId="1076"/>
          <ac:spMkLst>
            <pc:docMk/>
            <pc:sldMk cId="49059196" sldId="259"/>
            <ac:spMk id="23" creationId="{CD9E6084-4B8F-DF08-D2F9-DD5416A30B6C}"/>
          </ac:spMkLst>
        </pc:spChg>
        <pc:picChg chg="add del mod">
          <ac:chgData name="Lily Lily" userId="e081e7d7967f5782" providerId="LiveId" clId="{EA1171DF-780C-4397-B6F8-FE45FC263AA0}" dt="2023-01-29T15:11:01.562" v="288" actId="478"/>
          <ac:picMkLst>
            <pc:docMk/>
            <pc:sldMk cId="49059196" sldId="259"/>
            <ac:picMk id="3" creationId="{C4D701B9-700A-BC50-956A-799C6FD04276}"/>
          </ac:picMkLst>
        </pc:picChg>
        <pc:picChg chg="add del mod">
          <ac:chgData name="Lily Lily" userId="e081e7d7967f5782" providerId="LiveId" clId="{EA1171DF-780C-4397-B6F8-FE45FC263AA0}" dt="2023-01-29T15:10:59.445" v="286" actId="478"/>
          <ac:picMkLst>
            <pc:docMk/>
            <pc:sldMk cId="49059196" sldId="259"/>
            <ac:picMk id="4" creationId="{ED971884-0929-7706-BECD-EA6EB872E7DD}"/>
          </ac:picMkLst>
        </pc:picChg>
        <pc:picChg chg="add del mod">
          <ac:chgData name="Lily Lily" userId="e081e7d7967f5782" providerId="LiveId" clId="{EA1171DF-780C-4397-B6F8-FE45FC263AA0}" dt="2023-01-29T15:10:59.445" v="286" actId="478"/>
          <ac:picMkLst>
            <pc:docMk/>
            <pc:sldMk cId="49059196" sldId="259"/>
            <ac:picMk id="5" creationId="{ACD18914-7415-CCAB-9125-335FD75F7DD5}"/>
          </ac:picMkLst>
        </pc:picChg>
        <pc:picChg chg="add del mod">
          <ac:chgData name="Lily Lily" userId="e081e7d7967f5782" providerId="LiveId" clId="{EA1171DF-780C-4397-B6F8-FE45FC263AA0}" dt="2023-01-29T15:10:59.445" v="286" actId="478"/>
          <ac:picMkLst>
            <pc:docMk/>
            <pc:sldMk cId="49059196" sldId="259"/>
            <ac:picMk id="6" creationId="{9B395BC1-E52A-1B8F-2982-976FC0E18FC1}"/>
          </ac:picMkLst>
        </pc:picChg>
        <pc:picChg chg="add del mod">
          <ac:chgData name="Lily Lily" userId="e081e7d7967f5782" providerId="LiveId" clId="{EA1171DF-780C-4397-B6F8-FE45FC263AA0}" dt="2023-01-29T15:10:59.445" v="286" actId="478"/>
          <ac:picMkLst>
            <pc:docMk/>
            <pc:sldMk cId="49059196" sldId="259"/>
            <ac:picMk id="7" creationId="{62D6AA3A-0F0D-A82C-9B87-D80BA122E6E9}"/>
          </ac:picMkLst>
        </pc:picChg>
        <pc:picChg chg="add del mod">
          <ac:chgData name="Lily Lily" userId="e081e7d7967f5782" providerId="LiveId" clId="{EA1171DF-780C-4397-B6F8-FE45FC263AA0}" dt="2023-01-29T15:10:59.445" v="286" actId="478"/>
          <ac:picMkLst>
            <pc:docMk/>
            <pc:sldMk cId="49059196" sldId="259"/>
            <ac:picMk id="8" creationId="{7A8FFCE5-0F57-B284-DBF0-AD0AEB8CFBF9}"/>
          </ac:picMkLst>
        </pc:picChg>
        <pc:picChg chg="add del mod">
          <ac:chgData name="Lily Lily" userId="e081e7d7967f5782" providerId="LiveId" clId="{EA1171DF-780C-4397-B6F8-FE45FC263AA0}" dt="2023-01-29T15:10:59.445" v="286" actId="478"/>
          <ac:picMkLst>
            <pc:docMk/>
            <pc:sldMk cId="49059196" sldId="259"/>
            <ac:picMk id="9" creationId="{43B7C5B2-7329-4A26-A337-06A45E78E0A3}"/>
          </ac:picMkLst>
        </pc:picChg>
        <pc:picChg chg="add del mod">
          <ac:chgData name="Lily Lily" userId="e081e7d7967f5782" providerId="LiveId" clId="{EA1171DF-780C-4397-B6F8-FE45FC263AA0}" dt="2023-01-29T15:11:00.609" v="287" actId="478"/>
          <ac:picMkLst>
            <pc:docMk/>
            <pc:sldMk cId="49059196" sldId="259"/>
            <ac:picMk id="10" creationId="{D61AF4AA-2FAA-F437-BBD1-F84024CCE233}"/>
          </ac:picMkLst>
        </pc:picChg>
        <pc:picChg chg="add del mod">
          <ac:chgData name="Lily Lily" userId="e081e7d7967f5782" providerId="LiveId" clId="{EA1171DF-780C-4397-B6F8-FE45FC263AA0}" dt="2023-01-29T15:10:57.710" v="285" actId="478"/>
          <ac:picMkLst>
            <pc:docMk/>
            <pc:sldMk cId="49059196" sldId="259"/>
            <ac:picMk id="11" creationId="{413F65CD-69C0-0A53-F83B-F8675C780AA0}"/>
          </ac:picMkLst>
        </pc:picChg>
        <pc:picChg chg="add del mod">
          <ac:chgData name="Lily Lily" userId="e081e7d7967f5782" providerId="LiveId" clId="{EA1171DF-780C-4397-B6F8-FE45FC263AA0}" dt="2023-01-29T15:10:57.710" v="285" actId="478"/>
          <ac:picMkLst>
            <pc:docMk/>
            <pc:sldMk cId="49059196" sldId="259"/>
            <ac:picMk id="12" creationId="{BECFEB99-052A-DA35-E77B-92B8D9C7C592}"/>
          </ac:picMkLst>
        </pc:picChg>
        <pc:picChg chg="add del mod">
          <ac:chgData name="Lily Lily" userId="e081e7d7967f5782" providerId="LiveId" clId="{EA1171DF-780C-4397-B6F8-FE45FC263AA0}" dt="2023-01-29T15:10:57.710" v="285" actId="478"/>
          <ac:picMkLst>
            <pc:docMk/>
            <pc:sldMk cId="49059196" sldId="259"/>
            <ac:picMk id="13" creationId="{C978DE33-3688-147C-82C7-3C9300217483}"/>
          </ac:picMkLst>
        </pc:picChg>
        <pc:picChg chg="add del mod">
          <ac:chgData name="Lily Lily" userId="e081e7d7967f5782" providerId="LiveId" clId="{EA1171DF-780C-4397-B6F8-FE45FC263AA0}" dt="2023-01-29T15:10:57.710" v="285" actId="478"/>
          <ac:picMkLst>
            <pc:docMk/>
            <pc:sldMk cId="49059196" sldId="259"/>
            <ac:picMk id="14" creationId="{23706844-DC1D-5A48-F62C-4DB849254642}"/>
          </ac:picMkLst>
        </pc:picChg>
        <pc:picChg chg="add mod modCrop">
          <ac:chgData name="Lily Lily" userId="e081e7d7967f5782" providerId="LiveId" clId="{EA1171DF-780C-4397-B6F8-FE45FC263AA0}" dt="2023-01-29T15:20:08.982" v="515" actId="14100"/>
          <ac:picMkLst>
            <pc:docMk/>
            <pc:sldMk cId="49059196" sldId="259"/>
            <ac:picMk id="18" creationId="{02F3A2A4-655A-3B15-D4DF-96DB4B8A9154}"/>
          </ac:picMkLst>
        </pc:picChg>
      </pc:sldChg>
      <pc:sldChg chg="addSp delSp modSp new mod modAnim">
        <pc:chgData name="Lily Lily" userId="e081e7d7967f5782" providerId="LiveId" clId="{EA1171DF-780C-4397-B6F8-FE45FC263AA0}" dt="2023-02-04T18:53:57.251" v="3287"/>
        <pc:sldMkLst>
          <pc:docMk/>
          <pc:sldMk cId="697288394" sldId="260"/>
        </pc:sldMkLst>
        <pc:spChg chg="add mod">
          <ac:chgData name="Lily Lily" userId="e081e7d7967f5782" providerId="LiveId" clId="{EA1171DF-780C-4397-B6F8-FE45FC263AA0}" dt="2023-01-29T15:20:49.373" v="520" actId="1076"/>
          <ac:spMkLst>
            <pc:docMk/>
            <pc:sldMk cId="697288394" sldId="260"/>
            <ac:spMk id="3" creationId="{2C589B50-6D82-A300-2C43-CB6541C599B1}"/>
          </ac:spMkLst>
        </pc:spChg>
        <pc:spChg chg="add del mod">
          <ac:chgData name="Lily Lily" userId="e081e7d7967f5782" providerId="LiveId" clId="{EA1171DF-780C-4397-B6F8-FE45FC263AA0}" dt="2023-02-04T18:09:09.006" v="3126" actId="478"/>
          <ac:spMkLst>
            <pc:docMk/>
            <pc:sldMk cId="697288394" sldId="260"/>
            <ac:spMk id="5" creationId="{A609AB47-7448-8EB8-CC26-50A2253EAD68}"/>
          </ac:spMkLst>
        </pc:spChg>
        <pc:spChg chg="add mod">
          <ac:chgData name="Lily Lily" userId="e081e7d7967f5782" providerId="LiveId" clId="{EA1171DF-780C-4397-B6F8-FE45FC263AA0}" dt="2023-02-04T18:26:28.890" v="3284" actId="14100"/>
          <ac:spMkLst>
            <pc:docMk/>
            <pc:sldMk cId="697288394" sldId="260"/>
            <ac:spMk id="11" creationId="{33F74183-17E3-DD13-FA3A-3901794700AA}"/>
          </ac:spMkLst>
        </pc:spChg>
        <pc:picChg chg="add mod modCrop">
          <ac:chgData name="Lily Lily" userId="e081e7d7967f5782" providerId="LiveId" clId="{EA1171DF-780C-4397-B6F8-FE45FC263AA0}" dt="2023-02-04T18:10:33.643" v="3144" actId="1076"/>
          <ac:picMkLst>
            <pc:docMk/>
            <pc:sldMk cId="697288394" sldId="260"/>
            <ac:picMk id="4" creationId="{4577D411-6C56-89BC-89CD-E7B0A7995749}"/>
          </ac:picMkLst>
        </pc:picChg>
        <pc:picChg chg="add mod">
          <ac:chgData name="Lily Lily" userId="e081e7d7967f5782" providerId="LiveId" clId="{EA1171DF-780C-4397-B6F8-FE45FC263AA0}" dt="2023-01-29T16:00:55.890" v="775" actId="1076"/>
          <ac:picMkLst>
            <pc:docMk/>
            <pc:sldMk cId="697288394" sldId="260"/>
            <ac:picMk id="6" creationId="{3619ED1E-CC1A-905E-5F4A-3757532BB8B2}"/>
          </ac:picMkLst>
        </pc:picChg>
        <pc:picChg chg="add mod modCrop">
          <ac:chgData name="Lily Lily" userId="e081e7d7967f5782" providerId="LiveId" clId="{EA1171DF-780C-4397-B6F8-FE45FC263AA0}" dt="2023-02-04T18:10:36.468" v="3145" actId="1076"/>
          <ac:picMkLst>
            <pc:docMk/>
            <pc:sldMk cId="697288394" sldId="260"/>
            <ac:picMk id="8" creationId="{2BE9AE0E-E5EB-FAFE-1656-96DFD9F31D77}"/>
          </ac:picMkLst>
        </pc:picChg>
        <pc:picChg chg="add mod modCrop">
          <ac:chgData name="Lily Lily" userId="e081e7d7967f5782" providerId="LiveId" clId="{EA1171DF-780C-4397-B6F8-FE45FC263AA0}" dt="2023-02-04T18:10:53.731" v="3151" actId="1076"/>
          <ac:picMkLst>
            <pc:docMk/>
            <pc:sldMk cId="697288394" sldId="260"/>
            <ac:picMk id="10" creationId="{5C66DA95-8DBB-B67C-2924-B046CE89F0C8}"/>
          </ac:picMkLst>
        </pc:picChg>
      </pc:sldChg>
      <pc:sldChg chg="addSp delSp modSp new mod modAnim">
        <pc:chgData name="Lily Lily" userId="e081e7d7967f5782" providerId="LiveId" clId="{EA1171DF-780C-4397-B6F8-FE45FC263AA0}" dt="2023-02-04T19:21:56.207" v="3567" actId="20577"/>
        <pc:sldMkLst>
          <pc:docMk/>
          <pc:sldMk cId="1311168954" sldId="261"/>
        </pc:sldMkLst>
        <pc:spChg chg="add mod">
          <ac:chgData name="Lily Lily" userId="e081e7d7967f5782" providerId="LiveId" clId="{EA1171DF-780C-4397-B6F8-FE45FC263AA0}" dt="2023-01-29T15:23:12.230" v="528" actId="1076"/>
          <ac:spMkLst>
            <pc:docMk/>
            <pc:sldMk cId="1311168954" sldId="261"/>
            <ac:spMk id="3" creationId="{CFE3194D-172F-3E41-FD54-310CEDEE916A}"/>
          </ac:spMkLst>
        </pc:spChg>
        <pc:spChg chg="add mod">
          <ac:chgData name="Lily Lily" userId="e081e7d7967f5782" providerId="LiveId" clId="{EA1171DF-780C-4397-B6F8-FE45FC263AA0}" dt="2023-01-29T16:10:29.282" v="1122" actId="20577"/>
          <ac:spMkLst>
            <pc:docMk/>
            <pc:sldMk cId="1311168954" sldId="261"/>
            <ac:spMk id="5" creationId="{69C56C27-8875-9A33-482F-6AB20CAFCA77}"/>
          </ac:spMkLst>
        </pc:spChg>
        <pc:spChg chg="add del mod">
          <ac:chgData name="Lily Lily" userId="e081e7d7967f5782" providerId="LiveId" clId="{EA1171DF-780C-4397-B6F8-FE45FC263AA0}" dt="2023-01-29T15:56:57.952" v="694" actId="478"/>
          <ac:spMkLst>
            <pc:docMk/>
            <pc:sldMk cId="1311168954" sldId="261"/>
            <ac:spMk id="7" creationId="{CDABFCB0-DEA8-C54A-A34E-ED65DE6F86E2}"/>
          </ac:spMkLst>
        </pc:spChg>
        <pc:spChg chg="add mod">
          <ac:chgData name="Lily Lily" userId="e081e7d7967f5782" providerId="LiveId" clId="{EA1171DF-780C-4397-B6F8-FE45FC263AA0}" dt="2023-01-29T16:10:41.356" v="1125" actId="207"/>
          <ac:spMkLst>
            <pc:docMk/>
            <pc:sldMk cId="1311168954" sldId="261"/>
            <ac:spMk id="8" creationId="{4041C566-AEC4-6167-5F65-29C61F659402}"/>
          </ac:spMkLst>
        </pc:spChg>
        <pc:spChg chg="add mod">
          <ac:chgData name="Lily Lily" userId="e081e7d7967f5782" providerId="LiveId" clId="{EA1171DF-780C-4397-B6F8-FE45FC263AA0}" dt="2023-01-29T16:10:55.835" v="1126" actId="207"/>
          <ac:spMkLst>
            <pc:docMk/>
            <pc:sldMk cId="1311168954" sldId="261"/>
            <ac:spMk id="9" creationId="{D571E9C5-3B85-A242-5721-B957FA3BE6E9}"/>
          </ac:spMkLst>
        </pc:spChg>
        <pc:spChg chg="add mod">
          <ac:chgData name="Lily Lily" userId="e081e7d7967f5782" providerId="LiveId" clId="{EA1171DF-780C-4397-B6F8-FE45FC263AA0}" dt="2023-01-29T16:10:59.635" v="1127" actId="207"/>
          <ac:spMkLst>
            <pc:docMk/>
            <pc:sldMk cId="1311168954" sldId="261"/>
            <ac:spMk id="10" creationId="{EA6368B3-277B-078E-5F9A-07A96DFAE695}"/>
          </ac:spMkLst>
        </pc:spChg>
        <pc:spChg chg="add mod">
          <ac:chgData name="Lily Lily" userId="e081e7d7967f5782" providerId="LiveId" clId="{EA1171DF-780C-4397-B6F8-FE45FC263AA0}" dt="2023-01-29T16:11:10.906" v="1128" actId="207"/>
          <ac:spMkLst>
            <pc:docMk/>
            <pc:sldMk cId="1311168954" sldId="261"/>
            <ac:spMk id="11" creationId="{DFF14C26-53E3-A307-7F2F-37E659B37762}"/>
          </ac:spMkLst>
        </pc:spChg>
        <pc:spChg chg="add mod">
          <ac:chgData name="Lily Lily" userId="e081e7d7967f5782" providerId="LiveId" clId="{EA1171DF-780C-4397-B6F8-FE45FC263AA0}" dt="2023-01-29T16:11:19.172" v="1130" actId="207"/>
          <ac:spMkLst>
            <pc:docMk/>
            <pc:sldMk cId="1311168954" sldId="261"/>
            <ac:spMk id="12" creationId="{BCB72827-D71D-85CE-25F1-FEE00B1BC555}"/>
          </ac:spMkLst>
        </pc:spChg>
        <pc:spChg chg="add mod">
          <ac:chgData name="Lily Lily" userId="e081e7d7967f5782" providerId="LiveId" clId="{EA1171DF-780C-4397-B6F8-FE45FC263AA0}" dt="2023-01-29T16:11:24.928" v="1131" actId="207"/>
          <ac:spMkLst>
            <pc:docMk/>
            <pc:sldMk cId="1311168954" sldId="261"/>
            <ac:spMk id="13" creationId="{4C9BF628-3300-4595-B1A8-8988A5C5DE7F}"/>
          </ac:spMkLst>
        </pc:spChg>
        <pc:spChg chg="add mod">
          <ac:chgData name="Lily Lily" userId="e081e7d7967f5782" providerId="LiveId" clId="{EA1171DF-780C-4397-B6F8-FE45FC263AA0}" dt="2023-01-29T16:11:31.432" v="1132" actId="207"/>
          <ac:spMkLst>
            <pc:docMk/>
            <pc:sldMk cId="1311168954" sldId="261"/>
            <ac:spMk id="14" creationId="{1076A338-96CA-9A2F-9A7D-28D2F1CC76AB}"/>
          </ac:spMkLst>
        </pc:spChg>
        <pc:spChg chg="add mod">
          <ac:chgData name="Lily Lily" userId="e081e7d7967f5782" providerId="LiveId" clId="{EA1171DF-780C-4397-B6F8-FE45FC263AA0}" dt="2023-01-29T16:11:36.341" v="1133" actId="207"/>
          <ac:spMkLst>
            <pc:docMk/>
            <pc:sldMk cId="1311168954" sldId="261"/>
            <ac:spMk id="15" creationId="{BB52AAAF-2AD7-7D60-0165-69E0D7D04908}"/>
          </ac:spMkLst>
        </pc:spChg>
        <pc:spChg chg="add mod">
          <ac:chgData name="Lily Lily" userId="e081e7d7967f5782" providerId="LiveId" clId="{EA1171DF-780C-4397-B6F8-FE45FC263AA0}" dt="2023-01-29T16:11:40.714" v="1134" actId="207"/>
          <ac:spMkLst>
            <pc:docMk/>
            <pc:sldMk cId="1311168954" sldId="261"/>
            <ac:spMk id="16" creationId="{33C9421E-FBAA-F299-DDB3-462AD3925F89}"/>
          </ac:spMkLst>
        </pc:spChg>
        <pc:spChg chg="add mod">
          <ac:chgData name="Lily Lily" userId="e081e7d7967f5782" providerId="LiveId" clId="{EA1171DF-780C-4397-B6F8-FE45FC263AA0}" dt="2023-01-29T16:11:44.909" v="1135" actId="207"/>
          <ac:spMkLst>
            <pc:docMk/>
            <pc:sldMk cId="1311168954" sldId="261"/>
            <ac:spMk id="17" creationId="{BFEABCB0-545B-4749-8FBF-9D180AEB5683}"/>
          </ac:spMkLst>
        </pc:spChg>
        <pc:spChg chg="add mod">
          <ac:chgData name="Lily Lily" userId="e081e7d7967f5782" providerId="LiveId" clId="{EA1171DF-780C-4397-B6F8-FE45FC263AA0}" dt="2023-01-29T16:11:49.174" v="1136" actId="207"/>
          <ac:spMkLst>
            <pc:docMk/>
            <pc:sldMk cId="1311168954" sldId="261"/>
            <ac:spMk id="18" creationId="{3971F749-F2E3-19FC-D166-095C9E15F508}"/>
          </ac:spMkLst>
        </pc:spChg>
        <pc:spChg chg="add mod">
          <ac:chgData name="Lily Lily" userId="e081e7d7967f5782" providerId="LiveId" clId="{EA1171DF-780C-4397-B6F8-FE45FC263AA0}" dt="2023-01-29T16:11:55.131" v="1137" actId="207"/>
          <ac:spMkLst>
            <pc:docMk/>
            <pc:sldMk cId="1311168954" sldId="261"/>
            <ac:spMk id="19" creationId="{7518D7A6-9548-F329-08DB-CEC995DC77F1}"/>
          </ac:spMkLst>
        </pc:spChg>
        <pc:spChg chg="add mod">
          <ac:chgData name="Lily Lily" userId="e081e7d7967f5782" providerId="LiveId" clId="{EA1171DF-780C-4397-B6F8-FE45FC263AA0}" dt="2023-01-29T16:11:59.946" v="1138" actId="207"/>
          <ac:spMkLst>
            <pc:docMk/>
            <pc:sldMk cId="1311168954" sldId="261"/>
            <ac:spMk id="20" creationId="{C4B81173-0BC2-ACFB-1FD0-5E83EEC61E3B}"/>
          </ac:spMkLst>
        </pc:spChg>
        <pc:spChg chg="add mod">
          <ac:chgData name="Lily Lily" userId="e081e7d7967f5782" providerId="LiveId" clId="{EA1171DF-780C-4397-B6F8-FE45FC263AA0}" dt="2023-01-29T16:12:05.353" v="1139" actId="207"/>
          <ac:spMkLst>
            <pc:docMk/>
            <pc:sldMk cId="1311168954" sldId="261"/>
            <ac:spMk id="21" creationId="{80894C6A-C71D-7841-55B9-19769054C5F2}"/>
          </ac:spMkLst>
        </pc:spChg>
        <pc:spChg chg="add del mod">
          <ac:chgData name="Lily Lily" userId="e081e7d7967f5782" providerId="LiveId" clId="{EA1171DF-780C-4397-B6F8-FE45FC263AA0}" dt="2023-01-29T16:01:53.167" v="787" actId="478"/>
          <ac:spMkLst>
            <pc:docMk/>
            <pc:sldMk cId="1311168954" sldId="261"/>
            <ac:spMk id="24" creationId="{F59475BF-3E8F-80AB-A861-B41C78FDC9D0}"/>
          </ac:spMkLst>
        </pc:spChg>
        <pc:spChg chg="add del mod">
          <ac:chgData name="Lily Lily" userId="e081e7d7967f5782" providerId="LiveId" clId="{EA1171DF-780C-4397-B6F8-FE45FC263AA0}" dt="2023-01-29T16:01:54.344" v="788" actId="478"/>
          <ac:spMkLst>
            <pc:docMk/>
            <pc:sldMk cId="1311168954" sldId="261"/>
            <ac:spMk id="25" creationId="{1A523738-6853-148D-C633-857E27EB309F}"/>
          </ac:spMkLst>
        </pc:spChg>
        <pc:spChg chg="add mod">
          <ac:chgData name="Lily Lily" userId="e081e7d7967f5782" providerId="LiveId" clId="{EA1171DF-780C-4397-B6F8-FE45FC263AA0}" dt="2023-02-04T19:21:56.207" v="3567" actId="20577"/>
          <ac:spMkLst>
            <pc:docMk/>
            <pc:sldMk cId="1311168954" sldId="261"/>
            <ac:spMk id="26" creationId="{82064F5B-9660-1FD6-7009-3DA584EBEBCB}"/>
          </ac:spMkLst>
        </pc:spChg>
        <pc:spChg chg="add mod">
          <ac:chgData name="Lily Lily" userId="e081e7d7967f5782" providerId="LiveId" clId="{EA1171DF-780C-4397-B6F8-FE45FC263AA0}" dt="2023-01-29T16:02:42.094" v="827" actId="20577"/>
          <ac:spMkLst>
            <pc:docMk/>
            <pc:sldMk cId="1311168954" sldId="261"/>
            <ac:spMk id="27" creationId="{B9C1970A-A320-D78D-F4A0-DE5129463F5E}"/>
          </ac:spMkLst>
        </pc:spChg>
        <pc:spChg chg="add mod">
          <ac:chgData name="Lily Lily" userId="e081e7d7967f5782" providerId="LiveId" clId="{EA1171DF-780C-4397-B6F8-FE45FC263AA0}" dt="2023-01-29T16:03:30.761" v="851" actId="1076"/>
          <ac:spMkLst>
            <pc:docMk/>
            <pc:sldMk cId="1311168954" sldId="261"/>
            <ac:spMk id="28" creationId="{B17931BC-B79E-8FF6-93C6-9D060E920E27}"/>
          </ac:spMkLst>
        </pc:spChg>
        <pc:spChg chg="add mod">
          <ac:chgData name="Lily Lily" userId="e081e7d7967f5782" providerId="LiveId" clId="{EA1171DF-780C-4397-B6F8-FE45FC263AA0}" dt="2023-01-29T16:03:53.142" v="867" actId="20577"/>
          <ac:spMkLst>
            <pc:docMk/>
            <pc:sldMk cId="1311168954" sldId="261"/>
            <ac:spMk id="29" creationId="{D950A2C2-37FA-B3DE-F4E2-356F5EEC47BD}"/>
          </ac:spMkLst>
        </pc:spChg>
        <pc:spChg chg="add mod">
          <ac:chgData name="Lily Lily" userId="e081e7d7967f5782" providerId="LiveId" clId="{EA1171DF-780C-4397-B6F8-FE45FC263AA0}" dt="2023-01-29T16:04:13.168" v="888" actId="20577"/>
          <ac:spMkLst>
            <pc:docMk/>
            <pc:sldMk cId="1311168954" sldId="261"/>
            <ac:spMk id="30" creationId="{653563D3-52F3-E15D-24C7-0E179DC5DC17}"/>
          </ac:spMkLst>
        </pc:spChg>
        <pc:spChg chg="add mod">
          <ac:chgData name="Lily Lily" userId="e081e7d7967f5782" providerId="LiveId" clId="{EA1171DF-780C-4397-B6F8-FE45FC263AA0}" dt="2023-01-29T16:04:36.058" v="908" actId="20577"/>
          <ac:spMkLst>
            <pc:docMk/>
            <pc:sldMk cId="1311168954" sldId="261"/>
            <ac:spMk id="31" creationId="{5DE7BA65-4AE0-38C9-7869-FD5DAFCF10D8}"/>
          </ac:spMkLst>
        </pc:spChg>
        <pc:spChg chg="add mod">
          <ac:chgData name="Lily Lily" userId="e081e7d7967f5782" providerId="LiveId" clId="{EA1171DF-780C-4397-B6F8-FE45FC263AA0}" dt="2023-01-29T16:05:04.670" v="936" actId="20577"/>
          <ac:spMkLst>
            <pc:docMk/>
            <pc:sldMk cId="1311168954" sldId="261"/>
            <ac:spMk id="32" creationId="{0BEC1CDB-C58D-3199-2728-376CEA1ED94D}"/>
          </ac:spMkLst>
        </pc:spChg>
        <pc:spChg chg="add mod">
          <ac:chgData name="Lily Lily" userId="e081e7d7967f5782" providerId="LiveId" clId="{EA1171DF-780C-4397-B6F8-FE45FC263AA0}" dt="2023-01-29T16:05:43.278" v="968" actId="20577"/>
          <ac:spMkLst>
            <pc:docMk/>
            <pc:sldMk cId="1311168954" sldId="261"/>
            <ac:spMk id="33" creationId="{0C102B68-044F-C136-96EE-120C387B859B}"/>
          </ac:spMkLst>
        </pc:spChg>
        <pc:spChg chg="add mod">
          <ac:chgData name="Lily Lily" userId="e081e7d7967f5782" providerId="LiveId" clId="{EA1171DF-780C-4397-B6F8-FE45FC263AA0}" dt="2023-01-29T16:07:33.129" v="1045" actId="1076"/>
          <ac:spMkLst>
            <pc:docMk/>
            <pc:sldMk cId="1311168954" sldId="261"/>
            <ac:spMk id="34" creationId="{7A5CA506-FB90-0C60-AEB5-51E4732C81CA}"/>
          </ac:spMkLst>
        </pc:spChg>
        <pc:spChg chg="add mod">
          <ac:chgData name="Lily Lily" userId="e081e7d7967f5782" providerId="LiveId" clId="{EA1171DF-780C-4397-B6F8-FE45FC263AA0}" dt="2023-01-29T16:07:00.748" v="1017" actId="20577"/>
          <ac:spMkLst>
            <pc:docMk/>
            <pc:sldMk cId="1311168954" sldId="261"/>
            <ac:spMk id="35" creationId="{E4E80A14-1512-47B9-759B-19936DB51A8A}"/>
          </ac:spMkLst>
        </pc:spChg>
        <pc:spChg chg="add mod">
          <ac:chgData name="Lily Lily" userId="e081e7d7967f5782" providerId="LiveId" clId="{EA1171DF-780C-4397-B6F8-FE45FC263AA0}" dt="2023-01-29T16:07:24.442" v="1043" actId="20577"/>
          <ac:spMkLst>
            <pc:docMk/>
            <pc:sldMk cId="1311168954" sldId="261"/>
            <ac:spMk id="36" creationId="{D1459096-F53B-5BA2-1029-EE4894D03602}"/>
          </ac:spMkLst>
        </pc:spChg>
        <pc:spChg chg="add mod">
          <ac:chgData name="Lily Lily" userId="e081e7d7967f5782" providerId="LiveId" clId="{EA1171DF-780C-4397-B6F8-FE45FC263AA0}" dt="2023-01-29T16:08:11.022" v="1064" actId="20577"/>
          <ac:spMkLst>
            <pc:docMk/>
            <pc:sldMk cId="1311168954" sldId="261"/>
            <ac:spMk id="37" creationId="{258F4A21-F1A3-2621-3240-26E2C2086DB9}"/>
          </ac:spMkLst>
        </pc:spChg>
        <pc:spChg chg="add mod">
          <ac:chgData name="Lily Lily" userId="e081e7d7967f5782" providerId="LiveId" clId="{EA1171DF-780C-4397-B6F8-FE45FC263AA0}" dt="2023-01-29T16:08:37.986" v="1088" actId="20577"/>
          <ac:spMkLst>
            <pc:docMk/>
            <pc:sldMk cId="1311168954" sldId="261"/>
            <ac:spMk id="38" creationId="{9F58A443-BD3D-CDEE-3790-69D0841169CE}"/>
          </ac:spMkLst>
        </pc:spChg>
        <pc:spChg chg="add mod">
          <ac:chgData name="Lily Lily" userId="e081e7d7967f5782" providerId="LiveId" clId="{EA1171DF-780C-4397-B6F8-FE45FC263AA0}" dt="2023-01-29T16:09:10.624" v="1111" actId="20577"/>
          <ac:spMkLst>
            <pc:docMk/>
            <pc:sldMk cId="1311168954" sldId="261"/>
            <ac:spMk id="39" creationId="{BA728030-E03E-1931-B2A0-A4F9EF4CBDFD}"/>
          </ac:spMkLst>
        </pc:spChg>
        <pc:picChg chg="add del mod">
          <ac:chgData name="Lily Lily" userId="e081e7d7967f5782" providerId="LiveId" clId="{EA1171DF-780C-4397-B6F8-FE45FC263AA0}" dt="2023-01-29T15:58:15.579" v="735" actId="478"/>
          <ac:picMkLst>
            <pc:docMk/>
            <pc:sldMk cId="1311168954" sldId="261"/>
            <ac:picMk id="6" creationId="{C5FF0332-27EC-A40E-CD7E-AF1B53FF55E3}"/>
          </ac:picMkLst>
        </pc:picChg>
        <pc:picChg chg="add mod">
          <ac:chgData name="Lily Lily" userId="e081e7d7967f5782" providerId="LiveId" clId="{EA1171DF-780C-4397-B6F8-FE45FC263AA0}" dt="2023-01-29T16:06:03.929" v="975" actId="1076"/>
          <ac:picMkLst>
            <pc:docMk/>
            <pc:sldMk cId="1311168954" sldId="261"/>
            <ac:picMk id="23" creationId="{6DEAD178-1A62-D298-CD88-5D9BF9346E17}"/>
          </ac:picMkLst>
        </pc:picChg>
      </pc:sldChg>
      <pc:sldChg chg="addSp modSp new mod">
        <pc:chgData name="Lily Lily" userId="e081e7d7967f5782" providerId="LiveId" clId="{EA1171DF-780C-4397-B6F8-FE45FC263AA0}" dt="2023-02-04T16:18:09.318" v="1932" actId="1076"/>
        <pc:sldMkLst>
          <pc:docMk/>
          <pc:sldMk cId="581078227" sldId="262"/>
        </pc:sldMkLst>
        <pc:spChg chg="add mod">
          <ac:chgData name="Lily Lily" userId="e081e7d7967f5782" providerId="LiveId" clId="{EA1171DF-780C-4397-B6F8-FE45FC263AA0}" dt="2023-02-04T16:18:09.318" v="1932" actId="1076"/>
          <ac:spMkLst>
            <pc:docMk/>
            <pc:sldMk cId="581078227" sldId="262"/>
            <ac:spMk id="2" creationId="{13F8F4C8-B13D-015B-C5D6-F790D3575D49}"/>
          </ac:spMkLst>
        </pc:spChg>
        <pc:spChg chg="add mod">
          <ac:chgData name="Lily Lily" userId="e081e7d7967f5782" providerId="LiveId" clId="{EA1171DF-780C-4397-B6F8-FE45FC263AA0}" dt="2023-01-29T15:24:33.086" v="537" actId="255"/>
          <ac:spMkLst>
            <pc:docMk/>
            <pc:sldMk cId="581078227" sldId="262"/>
            <ac:spMk id="3" creationId="{E771AC73-3BD8-6809-71C2-0A51CAF92FA8}"/>
          </ac:spMkLst>
        </pc:spChg>
        <pc:picChg chg="add mod">
          <ac:chgData name="Lily Lily" userId="e081e7d7967f5782" providerId="LiveId" clId="{EA1171DF-780C-4397-B6F8-FE45FC263AA0}" dt="2023-01-29T16:10:16.753" v="1117" actId="1076"/>
          <ac:picMkLst>
            <pc:docMk/>
            <pc:sldMk cId="581078227" sldId="262"/>
            <ac:picMk id="5" creationId="{6BF644F6-9F49-6E80-7DAB-7618E23725CE}"/>
          </ac:picMkLst>
        </pc:picChg>
      </pc:sldChg>
      <pc:sldChg chg="addSp delSp modSp new mod addAnim delAnim modAnim">
        <pc:chgData name="Lily Lily" userId="e081e7d7967f5782" providerId="LiveId" clId="{EA1171DF-780C-4397-B6F8-FE45FC263AA0}" dt="2023-01-29T16:57:21.030" v="1571"/>
        <pc:sldMkLst>
          <pc:docMk/>
          <pc:sldMk cId="3804675905" sldId="263"/>
        </pc:sldMkLst>
        <pc:spChg chg="add mod">
          <ac:chgData name="Lily Lily" userId="e081e7d7967f5782" providerId="LiveId" clId="{EA1171DF-780C-4397-B6F8-FE45FC263AA0}" dt="2023-01-29T16:23:23.383" v="1300" actId="1076"/>
          <ac:spMkLst>
            <pc:docMk/>
            <pc:sldMk cId="3804675905" sldId="263"/>
            <ac:spMk id="3" creationId="{22A89041-F729-7C2A-6676-C7C8138D511B}"/>
          </ac:spMkLst>
        </pc:spChg>
        <pc:spChg chg="add mod">
          <ac:chgData name="Lily Lily" userId="e081e7d7967f5782" providerId="LiveId" clId="{EA1171DF-780C-4397-B6F8-FE45FC263AA0}" dt="2023-01-29T16:23:18.952" v="1299" actId="1076"/>
          <ac:spMkLst>
            <pc:docMk/>
            <pc:sldMk cId="3804675905" sldId="263"/>
            <ac:spMk id="5" creationId="{8143A890-A803-F340-ABF0-FCBF5ED3528A}"/>
          </ac:spMkLst>
        </pc:spChg>
        <pc:spChg chg="add del mod">
          <ac:chgData name="Lily Lily" userId="e081e7d7967f5782" providerId="LiveId" clId="{EA1171DF-780C-4397-B6F8-FE45FC263AA0}" dt="2023-01-29T16:50:22.725" v="1462" actId="255"/>
          <ac:spMkLst>
            <pc:docMk/>
            <pc:sldMk cId="3804675905" sldId="263"/>
            <ac:spMk id="8" creationId="{EBD8217C-8493-C86E-1AED-0A8541F0439D}"/>
          </ac:spMkLst>
        </pc:spChg>
        <pc:spChg chg="add mod">
          <ac:chgData name="Lily Lily" userId="e081e7d7967f5782" providerId="LiveId" clId="{EA1171DF-780C-4397-B6F8-FE45FC263AA0}" dt="2023-01-29T16:50:30.576" v="1464" actId="20577"/>
          <ac:spMkLst>
            <pc:docMk/>
            <pc:sldMk cId="3804675905" sldId="263"/>
            <ac:spMk id="10" creationId="{C5B75007-BE5B-24E3-F540-4679F2AC07EA}"/>
          </ac:spMkLst>
        </pc:spChg>
        <pc:spChg chg="add mod">
          <ac:chgData name="Lily Lily" userId="e081e7d7967f5782" providerId="LiveId" clId="{EA1171DF-780C-4397-B6F8-FE45FC263AA0}" dt="2023-01-29T16:50:38.905" v="1466" actId="255"/>
          <ac:spMkLst>
            <pc:docMk/>
            <pc:sldMk cId="3804675905" sldId="263"/>
            <ac:spMk id="12" creationId="{BF585B56-E54D-2224-CD77-709FA14ED91F}"/>
          </ac:spMkLst>
        </pc:spChg>
        <pc:spChg chg="add del mod">
          <ac:chgData name="Lily Lily" userId="e081e7d7967f5782" providerId="LiveId" clId="{EA1171DF-780C-4397-B6F8-FE45FC263AA0}" dt="2023-01-29T16:49:23.062" v="1445" actId="478"/>
          <ac:spMkLst>
            <pc:docMk/>
            <pc:sldMk cId="3804675905" sldId="263"/>
            <ac:spMk id="14" creationId="{0CC6562B-5403-C461-75DB-B60E99BCE231}"/>
          </ac:spMkLst>
        </pc:spChg>
        <pc:spChg chg="add mod">
          <ac:chgData name="Lily Lily" userId="e081e7d7967f5782" providerId="LiveId" clId="{EA1171DF-780C-4397-B6F8-FE45FC263AA0}" dt="2023-01-29T16:51:25.554" v="1484" actId="20577"/>
          <ac:spMkLst>
            <pc:docMk/>
            <pc:sldMk cId="3804675905" sldId="263"/>
            <ac:spMk id="16" creationId="{8C47F329-B65A-D3A5-1CAF-4753F8CD1361}"/>
          </ac:spMkLst>
        </pc:spChg>
        <pc:spChg chg="add mod">
          <ac:chgData name="Lily Lily" userId="e081e7d7967f5782" providerId="LiveId" clId="{EA1171DF-780C-4397-B6F8-FE45FC263AA0}" dt="2023-01-29T16:51:29.830" v="1491" actId="20577"/>
          <ac:spMkLst>
            <pc:docMk/>
            <pc:sldMk cId="3804675905" sldId="263"/>
            <ac:spMk id="18" creationId="{8ED9DAA8-C4BC-B859-05A5-DE23C2260D46}"/>
          </ac:spMkLst>
        </pc:spChg>
        <pc:spChg chg="add mod">
          <ac:chgData name="Lily Lily" userId="e081e7d7967f5782" providerId="LiveId" clId="{EA1171DF-780C-4397-B6F8-FE45FC263AA0}" dt="2023-01-29T16:51:38.248" v="1495" actId="20577"/>
          <ac:spMkLst>
            <pc:docMk/>
            <pc:sldMk cId="3804675905" sldId="263"/>
            <ac:spMk id="20" creationId="{14074155-EBE6-544F-1C78-55BEF4BA38FD}"/>
          </ac:spMkLst>
        </pc:spChg>
        <pc:spChg chg="add mod">
          <ac:chgData name="Lily Lily" userId="e081e7d7967f5782" providerId="LiveId" clId="{EA1171DF-780C-4397-B6F8-FE45FC263AA0}" dt="2023-01-29T16:51:44.411" v="1499" actId="20577"/>
          <ac:spMkLst>
            <pc:docMk/>
            <pc:sldMk cId="3804675905" sldId="263"/>
            <ac:spMk id="22" creationId="{23D23F76-669F-F0EB-CF96-9DE615C34B0E}"/>
          </ac:spMkLst>
        </pc:spChg>
        <pc:spChg chg="add mod">
          <ac:chgData name="Lily Lily" userId="e081e7d7967f5782" providerId="LiveId" clId="{EA1171DF-780C-4397-B6F8-FE45FC263AA0}" dt="2023-01-29T16:52:23.701" v="1524" actId="1076"/>
          <ac:spMkLst>
            <pc:docMk/>
            <pc:sldMk cId="3804675905" sldId="263"/>
            <ac:spMk id="23" creationId="{39A57AA6-F522-D0B4-DC9F-300B36C83768}"/>
          </ac:spMkLst>
        </pc:spChg>
        <pc:spChg chg="add mod">
          <ac:chgData name="Lily Lily" userId="e081e7d7967f5782" providerId="LiveId" clId="{EA1171DF-780C-4397-B6F8-FE45FC263AA0}" dt="2023-01-29T16:52:48.942" v="1552" actId="1076"/>
          <ac:spMkLst>
            <pc:docMk/>
            <pc:sldMk cId="3804675905" sldId="263"/>
            <ac:spMk id="24" creationId="{1601E256-1230-A3F2-1C13-66BA6EE319E1}"/>
          </ac:spMkLst>
        </pc:spChg>
        <pc:picChg chg="add mod modCrop">
          <ac:chgData name="Lily Lily" userId="e081e7d7967f5782" providerId="LiveId" clId="{EA1171DF-780C-4397-B6F8-FE45FC263AA0}" dt="2023-01-29T15:26:14.197" v="552" actId="14100"/>
          <ac:picMkLst>
            <pc:docMk/>
            <pc:sldMk cId="3804675905" sldId="263"/>
            <ac:picMk id="6" creationId="{FD89B8F5-1F6D-9CEA-DB83-33B69095E672}"/>
          </ac:picMkLst>
        </pc:picChg>
        <pc:picChg chg="add mod modCrop">
          <ac:chgData name="Lily Lily" userId="e081e7d7967f5782" providerId="LiveId" clId="{EA1171DF-780C-4397-B6F8-FE45FC263AA0}" dt="2023-01-29T16:57:14.966" v="1570" actId="1076"/>
          <ac:picMkLst>
            <pc:docMk/>
            <pc:sldMk cId="3804675905" sldId="263"/>
            <ac:picMk id="26" creationId="{335EFEC5-F63B-0998-FC2A-2FF7E8C2261C}"/>
          </ac:picMkLst>
        </pc:picChg>
      </pc:sldChg>
      <pc:sldChg chg="addSp delSp modSp new mod modAnim">
        <pc:chgData name="Lily Lily" userId="e081e7d7967f5782" providerId="LiveId" clId="{EA1171DF-780C-4397-B6F8-FE45FC263AA0}" dt="2023-02-04T19:15:06.405" v="3548"/>
        <pc:sldMkLst>
          <pc:docMk/>
          <pc:sldMk cId="3126980774" sldId="264"/>
        </pc:sldMkLst>
        <pc:spChg chg="add del mod">
          <ac:chgData name="Lily Lily" userId="e081e7d7967f5782" providerId="LiveId" clId="{EA1171DF-780C-4397-B6F8-FE45FC263AA0}" dt="2023-02-04T16:48:19.049" v="2617" actId="21"/>
          <ac:spMkLst>
            <pc:docMk/>
            <pc:sldMk cId="3126980774" sldId="264"/>
            <ac:spMk id="2" creationId="{E451673C-FF3F-7074-886F-7E34775D15FE}"/>
          </ac:spMkLst>
        </pc:spChg>
        <pc:spChg chg="add del mod">
          <ac:chgData name="Lily Lily" userId="e081e7d7967f5782" providerId="LiveId" clId="{EA1171DF-780C-4397-B6F8-FE45FC263AA0}" dt="2023-02-04T16:52:39.231" v="2806" actId="21"/>
          <ac:spMkLst>
            <pc:docMk/>
            <pc:sldMk cId="3126980774" sldId="264"/>
            <ac:spMk id="3" creationId="{AB679686-2508-C12B-6656-D23C450CBFAA}"/>
          </ac:spMkLst>
        </pc:spChg>
        <pc:spChg chg="add del mod">
          <ac:chgData name="Lily Lily" userId="e081e7d7967f5782" providerId="LiveId" clId="{EA1171DF-780C-4397-B6F8-FE45FC263AA0}" dt="2023-02-04T16:47:52.402" v="2610" actId="478"/>
          <ac:spMkLst>
            <pc:docMk/>
            <pc:sldMk cId="3126980774" sldId="264"/>
            <ac:spMk id="4" creationId="{350C68B0-EB09-74F9-F8DC-FA641E93E17E}"/>
          </ac:spMkLst>
        </pc:spChg>
        <pc:spChg chg="add del">
          <ac:chgData name="Lily Lily" userId="e081e7d7967f5782" providerId="LiveId" clId="{EA1171DF-780C-4397-B6F8-FE45FC263AA0}" dt="2023-01-29T15:26:58.891" v="558" actId="478"/>
          <ac:spMkLst>
            <pc:docMk/>
            <pc:sldMk cId="3126980774" sldId="264"/>
            <ac:spMk id="4" creationId="{4BED2430-385A-259B-4953-482BAC4E5158}"/>
          </ac:spMkLst>
        </pc:spChg>
        <pc:spChg chg="add del">
          <ac:chgData name="Lily Lily" userId="e081e7d7967f5782" providerId="LiveId" clId="{EA1171DF-780C-4397-B6F8-FE45FC263AA0}" dt="2023-01-29T15:26:58.891" v="558" actId="478"/>
          <ac:spMkLst>
            <pc:docMk/>
            <pc:sldMk cId="3126980774" sldId="264"/>
            <ac:spMk id="5" creationId="{72ADF6F8-97F6-BCFD-E5B0-6BF241E272DD}"/>
          </ac:spMkLst>
        </pc:spChg>
        <pc:spChg chg="add mod">
          <ac:chgData name="Lily Lily" userId="e081e7d7967f5782" providerId="LiveId" clId="{EA1171DF-780C-4397-B6F8-FE45FC263AA0}" dt="2023-02-04T16:54:41.642" v="2818" actId="1076"/>
          <ac:spMkLst>
            <pc:docMk/>
            <pc:sldMk cId="3126980774" sldId="264"/>
            <ac:spMk id="5" creationId="{88F03656-AE26-2240-4A4A-517E7AFCA663}"/>
          </ac:spMkLst>
        </pc:spChg>
        <pc:spChg chg="add mod">
          <ac:chgData name="Lily Lily" userId="e081e7d7967f5782" providerId="LiveId" clId="{EA1171DF-780C-4397-B6F8-FE45FC263AA0}" dt="2023-02-04T16:54:44.314" v="2819" actId="1076"/>
          <ac:spMkLst>
            <pc:docMk/>
            <pc:sldMk cId="3126980774" sldId="264"/>
            <ac:spMk id="6" creationId="{554F5AB2-9F0E-78BF-FE18-114AB05C4691}"/>
          </ac:spMkLst>
        </pc:spChg>
        <pc:spChg chg="add del mod">
          <ac:chgData name="Lily Lily" userId="e081e7d7967f5782" providerId="LiveId" clId="{EA1171DF-780C-4397-B6F8-FE45FC263AA0}" dt="2023-02-04T16:52:44.353" v="2808" actId="21"/>
          <ac:spMkLst>
            <pc:docMk/>
            <pc:sldMk cId="3126980774" sldId="264"/>
            <ac:spMk id="7" creationId="{B6A5CDC2-F854-FE39-D05D-2DA927789E2E}"/>
          </ac:spMkLst>
        </pc:spChg>
        <pc:spChg chg="add mod">
          <ac:chgData name="Lily Lily" userId="e081e7d7967f5782" providerId="LiveId" clId="{EA1171DF-780C-4397-B6F8-FE45FC263AA0}" dt="2023-02-04T16:54:47.146" v="2820" actId="1076"/>
          <ac:spMkLst>
            <pc:docMk/>
            <pc:sldMk cId="3126980774" sldId="264"/>
            <ac:spMk id="8" creationId="{D6B09DC4-292B-737C-5ADD-6059FF5A5247}"/>
          </ac:spMkLst>
        </pc:spChg>
        <pc:spChg chg="add del mod">
          <ac:chgData name="Lily Lily" userId="e081e7d7967f5782" providerId="LiveId" clId="{EA1171DF-780C-4397-B6F8-FE45FC263AA0}" dt="2023-02-04T16:44:49.285" v="2551" actId="478"/>
          <ac:spMkLst>
            <pc:docMk/>
            <pc:sldMk cId="3126980774" sldId="264"/>
            <ac:spMk id="9" creationId="{7375DB5E-4082-1D3B-0314-FFD9C1529D15}"/>
          </ac:spMkLst>
        </pc:spChg>
        <pc:picChg chg="add mod modCrop">
          <ac:chgData name="Lily Lily" userId="e081e7d7967f5782" providerId="LiveId" clId="{EA1171DF-780C-4397-B6F8-FE45FC263AA0}" dt="2023-02-04T16:59:18.870" v="2878" actId="14100"/>
          <ac:picMkLst>
            <pc:docMk/>
            <pc:sldMk cId="3126980774" sldId="264"/>
            <ac:picMk id="11" creationId="{93496A9E-415C-5E27-74A6-9EA24C1ADFC9}"/>
          </ac:picMkLst>
        </pc:picChg>
        <pc:picChg chg="add mod modCrop">
          <ac:chgData name="Lily Lily" userId="e081e7d7967f5782" providerId="LiveId" clId="{EA1171DF-780C-4397-B6F8-FE45FC263AA0}" dt="2023-02-04T16:59:20.921" v="2879" actId="14100"/>
          <ac:picMkLst>
            <pc:docMk/>
            <pc:sldMk cId="3126980774" sldId="264"/>
            <ac:picMk id="13" creationId="{21F357DB-FD4B-A5C3-E370-4BE5522B80E4}"/>
          </ac:picMkLst>
        </pc:picChg>
        <pc:picChg chg="add mod modCrop">
          <ac:chgData name="Lily Lily" userId="e081e7d7967f5782" providerId="LiveId" clId="{EA1171DF-780C-4397-B6F8-FE45FC263AA0}" dt="2023-02-04T16:59:15.346" v="2876" actId="1076"/>
          <ac:picMkLst>
            <pc:docMk/>
            <pc:sldMk cId="3126980774" sldId="264"/>
            <ac:picMk id="15" creationId="{99457CB9-6C9A-1BB5-ADEC-C4D83D08D6B2}"/>
          </ac:picMkLst>
        </pc:picChg>
        <pc:picChg chg="add del">
          <ac:chgData name="Lily Lily" userId="e081e7d7967f5782" providerId="LiveId" clId="{EA1171DF-780C-4397-B6F8-FE45FC263AA0}" dt="2023-01-29T15:26:58.891" v="558" actId="478"/>
          <ac:picMkLst>
            <pc:docMk/>
            <pc:sldMk cId="3126980774" sldId="264"/>
            <ac:picMk id="2049" creationId="{8F7476DB-A42C-44ED-77D9-FAEB00697C25}"/>
          </ac:picMkLst>
        </pc:picChg>
      </pc:sldChg>
      <pc:sldChg chg="addSp delSp modSp new mod modAnim">
        <pc:chgData name="Lily Lily" userId="e081e7d7967f5782" providerId="LiveId" clId="{EA1171DF-780C-4397-B6F8-FE45FC263AA0}" dt="2023-02-04T19:15:26.021" v="3554"/>
        <pc:sldMkLst>
          <pc:docMk/>
          <pc:sldMk cId="2441754624" sldId="265"/>
        </pc:sldMkLst>
        <pc:spChg chg="add del mod">
          <ac:chgData name="Lily Lily" userId="e081e7d7967f5782" providerId="LiveId" clId="{EA1171DF-780C-4397-B6F8-FE45FC263AA0}" dt="2023-02-04T16:48:56.899" v="2622" actId="478"/>
          <ac:spMkLst>
            <pc:docMk/>
            <pc:sldMk cId="2441754624" sldId="265"/>
            <ac:spMk id="4" creationId="{60CFCBCA-CE59-E882-C1C8-14613AF5E559}"/>
          </ac:spMkLst>
        </pc:spChg>
        <pc:spChg chg="add mod">
          <ac:chgData name="Lily Lily" userId="e081e7d7967f5782" providerId="LiveId" clId="{EA1171DF-780C-4397-B6F8-FE45FC263AA0}" dt="2023-02-04T17:01:48.081" v="2902" actId="1076"/>
          <ac:spMkLst>
            <pc:docMk/>
            <pc:sldMk cId="2441754624" sldId="265"/>
            <ac:spMk id="5" creationId="{BED2FC31-2C7C-84A8-E9D9-6981935864A3}"/>
          </ac:spMkLst>
        </pc:spChg>
        <pc:spChg chg="add mod">
          <ac:chgData name="Lily Lily" userId="e081e7d7967f5782" providerId="LiveId" clId="{EA1171DF-780C-4397-B6F8-FE45FC263AA0}" dt="2023-02-04T17:02:03.026" v="2908" actId="1076"/>
          <ac:spMkLst>
            <pc:docMk/>
            <pc:sldMk cId="2441754624" sldId="265"/>
            <ac:spMk id="6" creationId="{EDDDB088-96D2-595E-5840-5C3CDB495BBA}"/>
          </ac:spMkLst>
        </pc:spChg>
        <pc:spChg chg="add mod">
          <ac:chgData name="Lily Lily" userId="e081e7d7967f5782" providerId="LiveId" clId="{EA1171DF-780C-4397-B6F8-FE45FC263AA0}" dt="2023-02-04T16:50:03.617" v="2712" actId="20577"/>
          <ac:spMkLst>
            <pc:docMk/>
            <pc:sldMk cId="2441754624" sldId="265"/>
            <ac:spMk id="7" creationId="{13FDCE4E-237D-4D24-AE7F-F893EB9F0047}"/>
          </ac:spMkLst>
        </pc:spChg>
        <pc:picChg chg="add del mod modCrop">
          <ac:chgData name="Lily Lily" userId="e081e7d7967f5782" providerId="LiveId" clId="{EA1171DF-780C-4397-B6F8-FE45FC263AA0}" dt="2023-02-04T16:32:15.085" v="2002" actId="478"/>
          <ac:picMkLst>
            <pc:docMk/>
            <pc:sldMk cId="2441754624" sldId="265"/>
            <ac:picMk id="3" creationId="{7BC37D28-4D8E-D208-8B91-292FD26895FE}"/>
          </ac:picMkLst>
        </pc:picChg>
        <pc:picChg chg="add mod modCrop">
          <ac:chgData name="Lily Lily" userId="e081e7d7967f5782" providerId="LiveId" clId="{EA1171DF-780C-4397-B6F8-FE45FC263AA0}" dt="2023-02-04T17:01:50.873" v="2904" actId="14100"/>
          <ac:picMkLst>
            <pc:docMk/>
            <pc:sldMk cId="2441754624" sldId="265"/>
            <ac:picMk id="9" creationId="{80C3BF71-74F5-677E-BC3E-F96D9860E3DA}"/>
          </ac:picMkLst>
        </pc:picChg>
        <pc:picChg chg="add mod">
          <ac:chgData name="Lily Lily" userId="e081e7d7967f5782" providerId="LiveId" clId="{EA1171DF-780C-4397-B6F8-FE45FC263AA0}" dt="2023-02-04T17:02:10.737" v="2912" actId="14100"/>
          <ac:picMkLst>
            <pc:docMk/>
            <pc:sldMk cId="2441754624" sldId="265"/>
            <ac:picMk id="11" creationId="{AEDDFC17-4210-7D60-5D9F-D8DDD1D8C337}"/>
          </ac:picMkLst>
        </pc:picChg>
        <pc:picChg chg="add mod modCrop">
          <ac:chgData name="Lily Lily" userId="e081e7d7967f5782" providerId="LiveId" clId="{EA1171DF-780C-4397-B6F8-FE45FC263AA0}" dt="2023-02-04T17:02:08.201" v="2911" actId="1076"/>
          <ac:picMkLst>
            <pc:docMk/>
            <pc:sldMk cId="2441754624" sldId="265"/>
            <ac:picMk id="13" creationId="{14D81225-0C53-AA16-EA2A-8E48C9B70573}"/>
          </ac:picMkLst>
        </pc:picChg>
      </pc:sldChg>
      <pc:sldChg chg="addSp delSp modSp new mod modAnim">
        <pc:chgData name="Lily Lily" userId="e081e7d7967f5782" providerId="LiveId" clId="{EA1171DF-780C-4397-B6F8-FE45FC263AA0}" dt="2023-02-04T19:16:33.318" v="3565"/>
        <pc:sldMkLst>
          <pc:docMk/>
          <pc:sldMk cId="3677457687" sldId="266"/>
        </pc:sldMkLst>
        <pc:picChg chg="add del mod">
          <ac:chgData name="Lily Lily" userId="e081e7d7967f5782" providerId="LiveId" clId="{EA1171DF-780C-4397-B6F8-FE45FC263AA0}" dt="2023-02-04T17:05:11.895" v="2962" actId="478"/>
          <ac:picMkLst>
            <pc:docMk/>
            <pc:sldMk cId="3677457687" sldId="266"/>
            <ac:picMk id="3" creationId="{082B9CFC-79F1-740E-F4BB-C8DB6D87BAD5}"/>
          </ac:picMkLst>
        </pc:picChg>
        <pc:picChg chg="add mod modCrop">
          <ac:chgData name="Lily Lily" userId="e081e7d7967f5782" providerId="LiveId" clId="{EA1171DF-780C-4397-B6F8-FE45FC263AA0}" dt="2023-02-04T17:05:32.433" v="2972" actId="14100"/>
          <ac:picMkLst>
            <pc:docMk/>
            <pc:sldMk cId="3677457687" sldId="266"/>
            <ac:picMk id="5" creationId="{6E55D97F-CE71-8986-8EBD-38666185FDA5}"/>
          </ac:picMkLst>
        </pc:picChg>
      </pc:sldChg>
      <pc:sldChg chg="new del">
        <pc:chgData name="Lily Lily" userId="e081e7d7967f5782" providerId="LiveId" clId="{EA1171DF-780C-4397-B6F8-FE45FC263AA0}" dt="2023-02-04T16:19:12.362" v="1981" actId="47"/>
        <pc:sldMkLst>
          <pc:docMk/>
          <pc:sldMk cId="1486710222" sldId="267"/>
        </pc:sldMkLst>
      </pc:sldChg>
      <pc:sldChg chg="addSp delSp modSp new mod modAnim">
        <pc:chgData name="Lily Lily" userId="e081e7d7967f5782" providerId="LiveId" clId="{EA1171DF-780C-4397-B6F8-FE45FC263AA0}" dt="2023-02-04T18:24:52.662" v="3193"/>
        <pc:sldMkLst>
          <pc:docMk/>
          <pc:sldMk cId="2714057143" sldId="268"/>
        </pc:sldMkLst>
        <pc:spChg chg="mod">
          <ac:chgData name="Lily Lily" userId="e081e7d7967f5782" providerId="LiveId" clId="{EA1171DF-780C-4397-B6F8-FE45FC263AA0}" dt="2023-01-29T14:47:37.261" v="64" actId="5793"/>
          <ac:spMkLst>
            <pc:docMk/>
            <pc:sldMk cId="2714057143" sldId="268"/>
            <ac:spMk id="2" creationId="{5473C817-8DE0-464E-7729-A79250D9CAA9}"/>
          </ac:spMkLst>
        </pc:spChg>
        <pc:spChg chg="del">
          <ac:chgData name="Lily Lily" userId="e081e7d7967f5782" providerId="LiveId" clId="{EA1171DF-780C-4397-B6F8-FE45FC263AA0}" dt="2023-01-29T14:48:35.146" v="69" actId="478"/>
          <ac:spMkLst>
            <pc:docMk/>
            <pc:sldMk cId="2714057143" sldId="268"/>
            <ac:spMk id="3" creationId="{8A8A11D8-86C0-187E-0F37-64D3C77ABB1E}"/>
          </ac:spMkLst>
        </pc:spChg>
        <pc:picChg chg="add mod">
          <ac:chgData name="Lily Lily" userId="e081e7d7967f5782" providerId="LiveId" clId="{EA1171DF-780C-4397-B6F8-FE45FC263AA0}" dt="2023-01-29T14:48:56.026" v="75" actId="688"/>
          <ac:picMkLst>
            <pc:docMk/>
            <pc:sldMk cId="2714057143" sldId="268"/>
            <ac:picMk id="4" creationId="{2E6E3724-4641-0F0B-0938-F49E550B5B06}"/>
          </ac:picMkLst>
        </pc:picChg>
      </pc:sldChg>
      <pc:sldChg chg="new del">
        <pc:chgData name="Lily Lily" userId="e081e7d7967f5782" providerId="LiveId" clId="{EA1171DF-780C-4397-B6F8-FE45FC263AA0}" dt="2023-02-04T16:19:11.710" v="1980" actId="47"/>
        <pc:sldMkLst>
          <pc:docMk/>
          <pc:sldMk cId="699624403" sldId="269"/>
        </pc:sldMkLst>
      </pc:sldChg>
      <pc:sldChg chg="new del">
        <pc:chgData name="Lily Lily" userId="e081e7d7967f5782" providerId="LiveId" clId="{EA1171DF-780C-4397-B6F8-FE45FC263AA0}" dt="2023-02-04T16:19:11.522" v="1979" actId="47"/>
        <pc:sldMkLst>
          <pc:docMk/>
          <pc:sldMk cId="2150595531" sldId="270"/>
        </pc:sldMkLst>
      </pc:sldChg>
      <pc:sldChg chg="new del">
        <pc:chgData name="Lily Lily" userId="e081e7d7967f5782" providerId="LiveId" clId="{EA1171DF-780C-4397-B6F8-FE45FC263AA0}" dt="2023-02-04T16:19:11.322" v="1978" actId="47"/>
        <pc:sldMkLst>
          <pc:docMk/>
          <pc:sldMk cId="2445026838" sldId="271"/>
        </pc:sldMkLst>
      </pc:sldChg>
      <pc:sldChg chg="new del">
        <pc:chgData name="Lily Lily" userId="e081e7d7967f5782" providerId="LiveId" clId="{EA1171DF-780C-4397-B6F8-FE45FC263AA0}" dt="2023-02-04T16:19:11.104" v="1977" actId="47"/>
        <pc:sldMkLst>
          <pc:docMk/>
          <pc:sldMk cId="2992177817" sldId="272"/>
        </pc:sldMkLst>
      </pc:sldChg>
      <pc:sldChg chg="new del">
        <pc:chgData name="Lily Lily" userId="e081e7d7967f5782" providerId="LiveId" clId="{EA1171DF-780C-4397-B6F8-FE45FC263AA0}" dt="2023-02-04T16:19:10.881" v="1976" actId="47"/>
        <pc:sldMkLst>
          <pc:docMk/>
          <pc:sldMk cId="677987935" sldId="273"/>
        </pc:sldMkLst>
      </pc:sldChg>
      <pc:sldChg chg="new del">
        <pc:chgData name="Lily Lily" userId="e081e7d7967f5782" providerId="LiveId" clId="{EA1171DF-780C-4397-B6F8-FE45FC263AA0}" dt="2023-02-04T16:19:10.627" v="1975" actId="47"/>
        <pc:sldMkLst>
          <pc:docMk/>
          <pc:sldMk cId="1117679960" sldId="274"/>
        </pc:sldMkLst>
      </pc:sldChg>
      <pc:sldChg chg="new del">
        <pc:chgData name="Lily Lily" userId="e081e7d7967f5782" providerId="LiveId" clId="{EA1171DF-780C-4397-B6F8-FE45FC263AA0}" dt="2023-02-04T16:19:10.330" v="1974" actId="47"/>
        <pc:sldMkLst>
          <pc:docMk/>
          <pc:sldMk cId="340251271" sldId="275"/>
        </pc:sldMkLst>
      </pc:sldChg>
      <pc:sldChg chg="new del">
        <pc:chgData name="Lily Lily" userId="e081e7d7967f5782" providerId="LiveId" clId="{EA1171DF-780C-4397-B6F8-FE45FC263AA0}" dt="2023-02-04T16:19:10.043" v="1973" actId="47"/>
        <pc:sldMkLst>
          <pc:docMk/>
          <pc:sldMk cId="3881435022" sldId="276"/>
        </pc:sldMkLst>
      </pc:sldChg>
      <pc:sldChg chg="new del">
        <pc:chgData name="Lily Lily" userId="e081e7d7967f5782" providerId="LiveId" clId="{EA1171DF-780C-4397-B6F8-FE45FC263AA0}" dt="2023-02-04T16:19:09.392" v="1972" actId="47"/>
        <pc:sldMkLst>
          <pc:docMk/>
          <pc:sldMk cId="4291697477" sldId="277"/>
        </pc:sldMkLst>
      </pc:sldChg>
      <pc:sldChg chg="new del">
        <pc:chgData name="Lily Lily" userId="e081e7d7967f5782" providerId="LiveId" clId="{EA1171DF-780C-4397-B6F8-FE45FC263AA0}" dt="2023-02-04T16:19:08.921" v="1971" actId="47"/>
        <pc:sldMkLst>
          <pc:docMk/>
          <pc:sldMk cId="2689143942" sldId="278"/>
        </pc:sldMkLst>
      </pc:sldChg>
      <pc:sldChg chg="new del">
        <pc:chgData name="Lily Lily" userId="e081e7d7967f5782" providerId="LiveId" clId="{EA1171DF-780C-4397-B6F8-FE45FC263AA0}" dt="2023-02-04T16:19:08.541" v="1970" actId="47"/>
        <pc:sldMkLst>
          <pc:docMk/>
          <pc:sldMk cId="398413067" sldId="279"/>
        </pc:sldMkLst>
      </pc:sldChg>
      <pc:sldChg chg="new del">
        <pc:chgData name="Lily Lily" userId="e081e7d7967f5782" providerId="LiveId" clId="{EA1171DF-780C-4397-B6F8-FE45FC263AA0}" dt="2023-02-04T16:19:07.666" v="1969" actId="47"/>
        <pc:sldMkLst>
          <pc:docMk/>
          <pc:sldMk cId="2534312534" sldId="280"/>
        </pc:sldMkLst>
      </pc:sldChg>
      <pc:sldChg chg="addSp modSp new del mod">
        <pc:chgData name="Lily Lily" userId="e081e7d7967f5782" providerId="LiveId" clId="{EA1171DF-780C-4397-B6F8-FE45FC263AA0}" dt="2023-02-04T18:54:39.962" v="3293" actId="47"/>
        <pc:sldMkLst>
          <pc:docMk/>
          <pc:sldMk cId="2124709011" sldId="281"/>
        </pc:sldMkLst>
        <pc:picChg chg="add mod modCrop">
          <ac:chgData name="Lily Lily" userId="e081e7d7967f5782" providerId="LiveId" clId="{EA1171DF-780C-4397-B6F8-FE45FC263AA0}" dt="2023-02-04T16:12:59.863" v="1877" actId="1076"/>
          <ac:picMkLst>
            <pc:docMk/>
            <pc:sldMk cId="2124709011" sldId="281"/>
            <ac:picMk id="3" creationId="{F5F14284-FA8E-EE46-53FC-4B71B89AAEDE}"/>
          </ac:picMkLst>
        </pc:picChg>
      </pc:sldChg>
      <pc:sldChg chg="addSp delSp modSp new mod modAnim">
        <pc:chgData name="Lily Lily" userId="e081e7d7967f5782" providerId="LiveId" clId="{EA1171DF-780C-4397-B6F8-FE45FC263AA0}" dt="2023-02-04T19:13:40.091" v="3535"/>
        <pc:sldMkLst>
          <pc:docMk/>
          <pc:sldMk cId="763092005" sldId="282"/>
        </pc:sldMkLst>
        <pc:spChg chg="add mod">
          <ac:chgData name="Lily Lily" userId="e081e7d7967f5782" providerId="LiveId" clId="{EA1171DF-780C-4397-B6F8-FE45FC263AA0}" dt="2023-02-04T19:00:36.357" v="3372" actId="1076"/>
          <ac:spMkLst>
            <pc:docMk/>
            <pc:sldMk cId="763092005" sldId="282"/>
            <ac:spMk id="50" creationId="{79D2D574-80F4-2210-ABBE-530DB4BAD08B}"/>
          </ac:spMkLst>
        </pc:spChg>
        <pc:spChg chg="add mod">
          <ac:chgData name="Lily Lily" userId="e081e7d7967f5782" providerId="LiveId" clId="{EA1171DF-780C-4397-B6F8-FE45FC263AA0}" dt="2023-02-04T19:01:01.268" v="3378" actId="1076"/>
          <ac:spMkLst>
            <pc:docMk/>
            <pc:sldMk cId="763092005" sldId="282"/>
            <ac:spMk id="51" creationId="{5496877C-37C0-947D-15E1-1E292E687EF5}"/>
          </ac:spMkLst>
        </pc:spChg>
        <pc:spChg chg="add mod">
          <ac:chgData name="Lily Lily" userId="e081e7d7967f5782" providerId="LiveId" clId="{EA1171DF-780C-4397-B6F8-FE45FC263AA0}" dt="2023-02-04T19:01:18.445" v="3380" actId="1076"/>
          <ac:spMkLst>
            <pc:docMk/>
            <pc:sldMk cId="763092005" sldId="282"/>
            <ac:spMk id="52" creationId="{494B09FD-7CA2-2F47-5B1F-E8069BC0E58A}"/>
          </ac:spMkLst>
        </pc:spChg>
        <pc:spChg chg="add mod">
          <ac:chgData name="Lily Lily" userId="e081e7d7967f5782" providerId="LiveId" clId="{EA1171DF-780C-4397-B6F8-FE45FC263AA0}" dt="2023-02-04T19:01:37.157" v="3384" actId="1076"/>
          <ac:spMkLst>
            <pc:docMk/>
            <pc:sldMk cId="763092005" sldId="282"/>
            <ac:spMk id="53" creationId="{295C01E5-9A30-7693-BB2B-FC424777A80C}"/>
          </ac:spMkLst>
        </pc:spChg>
        <pc:spChg chg="add mod">
          <ac:chgData name="Lily Lily" userId="e081e7d7967f5782" providerId="LiveId" clId="{EA1171DF-780C-4397-B6F8-FE45FC263AA0}" dt="2023-02-04T19:01:52.662" v="3386" actId="1076"/>
          <ac:spMkLst>
            <pc:docMk/>
            <pc:sldMk cId="763092005" sldId="282"/>
            <ac:spMk id="54" creationId="{C11E0E86-E745-2D1B-7C8D-02CA34DE0B63}"/>
          </ac:spMkLst>
        </pc:spChg>
        <pc:spChg chg="add mod">
          <ac:chgData name="Lily Lily" userId="e081e7d7967f5782" providerId="LiveId" clId="{EA1171DF-780C-4397-B6F8-FE45FC263AA0}" dt="2023-02-04T19:02:00.981" v="3388" actId="1076"/>
          <ac:spMkLst>
            <pc:docMk/>
            <pc:sldMk cId="763092005" sldId="282"/>
            <ac:spMk id="55" creationId="{9CB41C0D-3988-EDD7-01AE-CB9F963F781A}"/>
          </ac:spMkLst>
        </pc:spChg>
        <pc:spChg chg="add del mod">
          <ac:chgData name="Lily Lily" userId="e081e7d7967f5782" providerId="LiveId" clId="{EA1171DF-780C-4397-B6F8-FE45FC263AA0}" dt="2023-02-04T19:02:38.221" v="3395" actId="478"/>
          <ac:spMkLst>
            <pc:docMk/>
            <pc:sldMk cId="763092005" sldId="282"/>
            <ac:spMk id="56" creationId="{8234DD79-0B5F-E3C4-8DB0-65235A1320A0}"/>
          </ac:spMkLst>
        </pc:spChg>
        <pc:spChg chg="add mod">
          <ac:chgData name="Lily Lily" userId="e081e7d7967f5782" providerId="LiveId" clId="{EA1171DF-780C-4397-B6F8-FE45FC263AA0}" dt="2023-02-04T19:10:47.334" v="3502" actId="1076"/>
          <ac:spMkLst>
            <pc:docMk/>
            <pc:sldMk cId="763092005" sldId="282"/>
            <ac:spMk id="57" creationId="{BACEBAA9-7131-83D6-59CC-B2EC54774C6F}"/>
          </ac:spMkLst>
        </pc:spChg>
        <pc:spChg chg="add mod">
          <ac:chgData name="Lily Lily" userId="e081e7d7967f5782" providerId="LiveId" clId="{EA1171DF-780C-4397-B6F8-FE45FC263AA0}" dt="2023-02-04T19:03:45.379" v="3413" actId="1076"/>
          <ac:spMkLst>
            <pc:docMk/>
            <pc:sldMk cId="763092005" sldId="282"/>
            <ac:spMk id="58" creationId="{252F3F94-5253-6EB4-E11C-149DEEF13FC1}"/>
          </ac:spMkLst>
        </pc:spChg>
        <pc:spChg chg="add mod">
          <ac:chgData name="Lily Lily" userId="e081e7d7967f5782" providerId="LiveId" clId="{EA1171DF-780C-4397-B6F8-FE45FC263AA0}" dt="2023-02-04T19:03:48.748" v="3414" actId="1076"/>
          <ac:spMkLst>
            <pc:docMk/>
            <pc:sldMk cId="763092005" sldId="282"/>
            <ac:spMk id="59" creationId="{D87395CB-C0F1-976C-6D47-85E8E4A3056C}"/>
          </ac:spMkLst>
        </pc:spChg>
        <pc:spChg chg="add mod">
          <ac:chgData name="Lily Lily" userId="e081e7d7967f5782" providerId="LiveId" clId="{EA1171DF-780C-4397-B6F8-FE45FC263AA0}" dt="2023-02-04T19:04:01.788" v="3417" actId="1076"/>
          <ac:spMkLst>
            <pc:docMk/>
            <pc:sldMk cId="763092005" sldId="282"/>
            <ac:spMk id="60" creationId="{EF9375D8-EB88-737A-F6E8-9B5CF26204C5}"/>
          </ac:spMkLst>
        </pc:spChg>
        <pc:spChg chg="add mod">
          <ac:chgData name="Lily Lily" userId="e081e7d7967f5782" providerId="LiveId" clId="{EA1171DF-780C-4397-B6F8-FE45FC263AA0}" dt="2023-02-04T19:04:13.780" v="3420" actId="1076"/>
          <ac:spMkLst>
            <pc:docMk/>
            <pc:sldMk cId="763092005" sldId="282"/>
            <ac:spMk id="61" creationId="{F6474438-0F2C-5742-83BB-E84C77E3AACC}"/>
          </ac:spMkLst>
        </pc:spChg>
        <pc:spChg chg="add mod">
          <ac:chgData name="Lily Lily" userId="e081e7d7967f5782" providerId="LiveId" clId="{EA1171DF-780C-4397-B6F8-FE45FC263AA0}" dt="2023-02-04T19:05:04.364" v="3426" actId="1076"/>
          <ac:spMkLst>
            <pc:docMk/>
            <pc:sldMk cId="763092005" sldId="282"/>
            <ac:spMk id="62" creationId="{EAB5F175-3E15-B301-FB8D-3029B2B5D60F}"/>
          </ac:spMkLst>
        </pc:spChg>
        <pc:spChg chg="add mod">
          <ac:chgData name="Lily Lily" userId="e081e7d7967f5782" providerId="LiveId" clId="{EA1171DF-780C-4397-B6F8-FE45FC263AA0}" dt="2023-02-04T19:05:43.636" v="3431" actId="1076"/>
          <ac:spMkLst>
            <pc:docMk/>
            <pc:sldMk cId="763092005" sldId="282"/>
            <ac:spMk id="63" creationId="{8CD2AF1C-F9FF-060D-B4ED-ABE4A91AA6B2}"/>
          </ac:spMkLst>
        </pc:spChg>
        <pc:spChg chg="add mod">
          <ac:chgData name="Lily Lily" userId="e081e7d7967f5782" providerId="LiveId" clId="{EA1171DF-780C-4397-B6F8-FE45FC263AA0}" dt="2023-02-04T19:06:54.251" v="3471" actId="20577"/>
          <ac:spMkLst>
            <pc:docMk/>
            <pc:sldMk cId="763092005" sldId="282"/>
            <ac:spMk id="64" creationId="{EAC4679C-2BC4-AB7C-008F-478CB568623C}"/>
          </ac:spMkLst>
        </pc:spChg>
        <pc:grpChg chg="mod">
          <ac:chgData name="Lily Lily" userId="e081e7d7967f5782" providerId="LiveId" clId="{EA1171DF-780C-4397-B6F8-FE45FC263AA0}" dt="2023-02-04T18:55:21.560" v="3301"/>
          <ac:grpSpMkLst>
            <pc:docMk/>
            <pc:sldMk cId="763092005" sldId="282"/>
            <ac:grpSpMk id="8" creationId="{869A47B6-151C-6FAF-65B7-9C360A38D718}"/>
          </ac:grpSpMkLst>
        </pc:grpChg>
        <pc:grpChg chg="add del mod">
          <ac:chgData name="Lily Lily" userId="e081e7d7967f5782" providerId="LiveId" clId="{EA1171DF-780C-4397-B6F8-FE45FC263AA0}" dt="2023-02-04T18:58:37.434" v="3356"/>
          <ac:grpSpMkLst>
            <pc:docMk/>
            <pc:sldMk cId="763092005" sldId="282"/>
            <ac:grpSpMk id="11" creationId="{FD70FF64-83F8-47FC-B3FB-D1E79EFD815A}"/>
          </ac:grpSpMkLst>
        </pc:grpChg>
        <pc:grpChg chg="mod">
          <ac:chgData name="Lily Lily" userId="e081e7d7967f5782" providerId="LiveId" clId="{EA1171DF-780C-4397-B6F8-FE45FC263AA0}" dt="2023-02-04T18:58:06.752" v="3329"/>
          <ac:grpSpMkLst>
            <pc:docMk/>
            <pc:sldMk cId="763092005" sldId="282"/>
            <ac:grpSpMk id="30" creationId="{D2913162-CE5C-4678-65B5-8B602B191856}"/>
          </ac:grpSpMkLst>
        </pc:grpChg>
        <pc:grpChg chg="mod">
          <ac:chgData name="Lily Lily" userId="e081e7d7967f5782" providerId="LiveId" clId="{EA1171DF-780C-4397-B6F8-FE45FC263AA0}" dt="2023-02-04T18:58:06.752" v="3329"/>
          <ac:grpSpMkLst>
            <pc:docMk/>
            <pc:sldMk cId="763092005" sldId="282"/>
            <ac:grpSpMk id="31" creationId="{D7B9336A-40D7-3A13-E9D0-FDC88BCDF0AE}"/>
          </ac:grpSpMkLst>
        </pc:grpChg>
        <pc:grpChg chg="add del mod">
          <ac:chgData name="Lily Lily" userId="e081e7d7967f5782" providerId="LiveId" clId="{EA1171DF-780C-4397-B6F8-FE45FC263AA0}" dt="2023-02-04T18:58:27.297" v="3351"/>
          <ac:grpSpMkLst>
            <pc:docMk/>
            <pc:sldMk cId="763092005" sldId="282"/>
            <ac:grpSpMk id="34" creationId="{60784E0A-DB98-1D4F-0FF3-0328A8C919FB}"/>
          </ac:grpSpMkLst>
        </pc:grpChg>
        <pc:grpChg chg="mod">
          <ac:chgData name="Lily Lily" userId="e081e7d7967f5782" providerId="LiveId" clId="{EA1171DF-780C-4397-B6F8-FE45FC263AA0}" dt="2023-02-04T18:58:27.049" v="3349"/>
          <ac:grpSpMkLst>
            <pc:docMk/>
            <pc:sldMk cId="763092005" sldId="282"/>
            <ac:grpSpMk id="36" creationId="{3933AB11-8663-0894-BB01-73E190DFB762}"/>
          </ac:grpSpMkLst>
        </pc:grpChg>
        <pc:grpChg chg="del mod">
          <ac:chgData name="Lily Lily" userId="e081e7d7967f5782" providerId="LiveId" clId="{EA1171DF-780C-4397-B6F8-FE45FC263AA0}" dt="2023-02-04T18:58:50.159" v="3359"/>
          <ac:grpSpMkLst>
            <pc:docMk/>
            <pc:sldMk cId="763092005" sldId="282"/>
            <ac:grpSpMk id="41" creationId="{FF4AE0A0-87CE-8811-B80E-CEB1FFCD7B9E}"/>
          </ac:grpSpMkLst>
        </pc:grpChg>
        <pc:grpChg chg="del mod">
          <ac:chgData name="Lily Lily" userId="e081e7d7967f5782" providerId="LiveId" clId="{EA1171DF-780C-4397-B6F8-FE45FC263AA0}" dt="2023-02-04T18:58:56.562" v="3364"/>
          <ac:grpSpMkLst>
            <pc:docMk/>
            <pc:sldMk cId="763092005" sldId="282"/>
            <ac:grpSpMk id="44" creationId="{CCA0972B-209F-C5F9-178E-298C7BABEEC8}"/>
          </ac:grpSpMkLst>
        </pc:grpChg>
        <pc:grpChg chg="mod">
          <ac:chgData name="Lily Lily" userId="e081e7d7967f5782" providerId="LiveId" clId="{EA1171DF-780C-4397-B6F8-FE45FC263AA0}" dt="2023-02-04T18:58:56.562" v="3364"/>
          <ac:grpSpMkLst>
            <pc:docMk/>
            <pc:sldMk cId="763092005" sldId="282"/>
            <ac:grpSpMk id="49" creationId="{F741C113-E261-20CE-0474-5ADF168DD145}"/>
          </ac:grpSpMkLst>
        </pc:grpChg>
        <pc:picChg chg="add mod modCrop">
          <ac:chgData name="Lily Lily" userId="e081e7d7967f5782" providerId="LiveId" clId="{EA1171DF-780C-4397-B6F8-FE45FC263AA0}" dt="2023-02-04T19:04:26.804" v="3424" actId="1076"/>
          <ac:picMkLst>
            <pc:docMk/>
            <pc:sldMk cId="763092005" sldId="282"/>
            <ac:picMk id="3" creationId="{81F7CB17-63C4-8753-A528-FF4F7044B057}"/>
          </ac:picMkLst>
        </pc:picChg>
        <pc:picChg chg="add mod">
          <ac:chgData name="Lily Lily" userId="e081e7d7967f5782" providerId="LiveId" clId="{EA1171DF-780C-4397-B6F8-FE45FC263AA0}" dt="2023-02-04T19:13:29.963" v="3534" actId="1076"/>
          <ac:picMkLst>
            <pc:docMk/>
            <pc:sldMk cId="763092005" sldId="282"/>
            <ac:picMk id="66" creationId="{13A8E207-935C-156B-1B59-082EB7A6AEB4}"/>
          </ac:picMkLst>
        </pc:picChg>
        <pc:inkChg chg="add mod">
          <ac:chgData name="Lily Lily" userId="e081e7d7967f5782" providerId="LiveId" clId="{EA1171DF-780C-4397-B6F8-FE45FC263AA0}" dt="2023-02-04T18:55:21.560" v="3301"/>
          <ac:inkMkLst>
            <pc:docMk/>
            <pc:sldMk cId="763092005" sldId="282"/>
            <ac:inkMk id="4" creationId="{A1976D05-6281-33EA-965E-F94AF217EDF6}"/>
          </ac:inkMkLst>
        </pc:inkChg>
        <pc:inkChg chg="add mod">
          <ac:chgData name="Lily Lily" userId="e081e7d7967f5782" providerId="LiveId" clId="{EA1171DF-780C-4397-B6F8-FE45FC263AA0}" dt="2023-02-04T18:55:21.560" v="3301"/>
          <ac:inkMkLst>
            <pc:docMk/>
            <pc:sldMk cId="763092005" sldId="282"/>
            <ac:inkMk id="5" creationId="{AAD47483-E6EA-5B4F-DB15-A6B78661140B}"/>
          </ac:inkMkLst>
        </pc:inkChg>
        <pc:inkChg chg="add mod">
          <ac:chgData name="Lily Lily" userId="e081e7d7967f5782" providerId="LiveId" clId="{EA1171DF-780C-4397-B6F8-FE45FC263AA0}" dt="2023-02-04T18:55:21.560" v="3301"/>
          <ac:inkMkLst>
            <pc:docMk/>
            <pc:sldMk cId="763092005" sldId="282"/>
            <ac:inkMk id="6" creationId="{424ECF3D-A655-C284-F9FB-B7F7CC61D6C9}"/>
          </ac:inkMkLst>
        </pc:inkChg>
        <pc:inkChg chg="add mod">
          <ac:chgData name="Lily Lily" userId="e081e7d7967f5782" providerId="LiveId" clId="{EA1171DF-780C-4397-B6F8-FE45FC263AA0}" dt="2023-02-04T18:55:21.560" v="3301"/>
          <ac:inkMkLst>
            <pc:docMk/>
            <pc:sldMk cId="763092005" sldId="282"/>
            <ac:inkMk id="7" creationId="{C64C57B6-E378-58B6-E68D-B57E2013E422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9" creationId="{7E9E1F5D-5B3D-9D47-D153-3B08BCAD0A43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10" creationId="{D60620DF-B104-D3FC-F358-FD075B861103}"/>
          </ac:inkMkLst>
        </pc:inkChg>
        <pc:inkChg chg="add del">
          <ac:chgData name="Lily Lily" userId="e081e7d7967f5782" providerId="LiveId" clId="{EA1171DF-780C-4397-B6F8-FE45FC263AA0}" dt="2023-02-04T18:56:51.659" v="3306" actId="9405"/>
          <ac:inkMkLst>
            <pc:docMk/>
            <pc:sldMk cId="763092005" sldId="282"/>
            <ac:inkMk id="12" creationId="{9F54E954-5995-75F9-5246-97DB59E3DC1D}"/>
          </ac:inkMkLst>
        </pc:inkChg>
        <pc:inkChg chg="add del">
          <ac:chgData name="Lily Lily" userId="e081e7d7967f5782" providerId="LiveId" clId="{EA1171DF-780C-4397-B6F8-FE45FC263AA0}" dt="2023-02-04T18:58:09.558" v="3342" actId="9405"/>
          <ac:inkMkLst>
            <pc:docMk/>
            <pc:sldMk cId="763092005" sldId="282"/>
            <ac:inkMk id="13" creationId="{57FC9175-C3CB-615B-F681-89B649F7BE34}"/>
          </ac:inkMkLst>
        </pc:inkChg>
        <pc:inkChg chg="add del">
          <ac:chgData name="Lily Lily" userId="e081e7d7967f5782" providerId="LiveId" clId="{EA1171DF-780C-4397-B6F8-FE45FC263AA0}" dt="2023-02-04T18:57:05.318" v="3309" actId="9405"/>
          <ac:inkMkLst>
            <pc:docMk/>
            <pc:sldMk cId="763092005" sldId="282"/>
            <ac:inkMk id="14" creationId="{4A15AC56-6433-180A-3935-FD76CF94CABF}"/>
          </ac:inkMkLst>
        </pc:inkChg>
        <pc:inkChg chg="add del">
          <ac:chgData name="Lily Lily" userId="e081e7d7967f5782" providerId="LiveId" clId="{EA1171DF-780C-4397-B6F8-FE45FC263AA0}" dt="2023-02-04T18:57:14.814" v="3311" actId="9405"/>
          <ac:inkMkLst>
            <pc:docMk/>
            <pc:sldMk cId="763092005" sldId="282"/>
            <ac:inkMk id="15" creationId="{A35D3B04-E0FE-C6BD-7DDF-F197B91982B9}"/>
          </ac:inkMkLst>
        </pc:inkChg>
        <pc:inkChg chg="add del">
          <ac:chgData name="Lily Lily" userId="e081e7d7967f5782" providerId="LiveId" clId="{EA1171DF-780C-4397-B6F8-FE45FC263AA0}" dt="2023-02-04T18:57:27.302" v="3313" actId="9405"/>
          <ac:inkMkLst>
            <pc:docMk/>
            <pc:sldMk cId="763092005" sldId="282"/>
            <ac:inkMk id="16" creationId="{56E21BC1-A973-0FB8-ADFD-CEBB37E23532}"/>
          </ac:inkMkLst>
        </pc:inkChg>
        <pc:inkChg chg="add del">
          <ac:chgData name="Lily Lily" userId="e081e7d7967f5782" providerId="LiveId" clId="{EA1171DF-780C-4397-B6F8-FE45FC263AA0}" dt="2023-02-04T18:58:09.333" v="3341" actId="9405"/>
          <ac:inkMkLst>
            <pc:docMk/>
            <pc:sldMk cId="763092005" sldId="282"/>
            <ac:inkMk id="17" creationId="{347FEB4A-26C6-0341-6471-583C8B2542B3}"/>
          </ac:inkMkLst>
        </pc:inkChg>
        <pc:inkChg chg="add del">
          <ac:chgData name="Lily Lily" userId="e081e7d7967f5782" providerId="LiveId" clId="{EA1171DF-780C-4397-B6F8-FE45FC263AA0}" dt="2023-02-04T18:58:08.966" v="3340" actId="9405"/>
          <ac:inkMkLst>
            <pc:docMk/>
            <pc:sldMk cId="763092005" sldId="282"/>
            <ac:inkMk id="18" creationId="{FAF44531-CED6-BB31-BC50-336E09E36924}"/>
          </ac:inkMkLst>
        </pc:inkChg>
        <pc:inkChg chg="add del">
          <ac:chgData name="Lily Lily" userId="e081e7d7967f5782" providerId="LiveId" clId="{EA1171DF-780C-4397-B6F8-FE45FC263AA0}" dt="2023-02-04T18:58:08.781" v="3339" actId="9405"/>
          <ac:inkMkLst>
            <pc:docMk/>
            <pc:sldMk cId="763092005" sldId="282"/>
            <ac:inkMk id="19" creationId="{19EEF631-5B73-8840-8B2D-13092D160F19}"/>
          </ac:inkMkLst>
        </pc:inkChg>
        <pc:inkChg chg="add del">
          <ac:chgData name="Lily Lily" userId="e081e7d7967f5782" providerId="LiveId" clId="{EA1171DF-780C-4397-B6F8-FE45FC263AA0}" dt="2023-02-04T18:58:08.590" v="3338" actId="9405"/>
          <ac:inkMkLst>
            <pc:docMk/>
            <pc:sldMk cId="763092005" sldId="282"/>
            <ac:inkMk id="20" creationId="{BAA1DCAF-741A-5796-EE24-D175C3C12142}"/>
          </ac:inkMkLst>
        </pc:inkChg>
        <pc:inkChg chg="add del mod">
          <ac:chgData name="Lily Lily" userId="e081e7d7967f5782" providerId="LiveId" clId="{EA1171DF-780C-4397-B6F8-FE45FC263AA0}" dt="2023-02-04T18:58:08.373" v="3337" actId="9405"/>
          <ac:inkMkLst>
            <pc:docMk/>
            <pc:sldMk cId="763092005" sldId="282"/>
            <ac:inkMk id="21" creationId="{27CD4C1C-A160-40B5-6C4F-E3970EE323D4}"/>
          </ac:inkMkLst>
        </pc:inkChg>
        <pc:inkChg chg="add del mod">
          <ac:chgData name="Lily Lily" userId="e081e7d7967f5782" providerId="LiveId" clId="{EA1171DF-780C-4397-B6F8-FE45FC263AA0}" dt="2023-02-04T18:58:08.141" v="3336" actId="9405"/>
          <ac:inkMkLst>
            <pc:docMk/>
            <pc:sldMk cId="763092005" sldId="282"/>
            <ac:inkMk id="22" creationId="{81FA9A87-F63A-1C52-88D3-0231EDB66F4D}"/>
          </ac:inkMkLst>
        </pc:inkChg>
        <pc:inkChg chg="add del mod">
          <ac:chgData name="Lily Lily" userId="e081e7d7967f5782" providerId="LiveId" clId="{EA1171DF-780C-4397-B6F8-FE45FC263AA0}" dt="2023-02-04T18:58:07.886" v="3335" actId="9405"/>
          <ac:inkMkLst>
            <pc:docMk/>
            <pc:sldMk cId="763092005" sldId="282"/>
            <ac:inkMk id="23" creationId="{07C804FE-6303-BFE9-B1FD-83C831476D99}"/>
          </ac:inkMkLst>
        </pc:inkChg>
        <pc:inkChg chg="add del mod">
          <ac:chgData name="Lily Lily" userId="e081e7d7967f5782" providerId="LiveId" clId="{EA1171DF-780C-4397-B6F8-FE45FC263AA0}" dt="2023-02-04T18:58:07.693" v="3334" actId="9405"/>
          <ac:inkMkLst>
            <pc:docMk/>
            <pc:sldMk cId="763092005" sldId="282"/>
            <ac:inkMk id="24" creationId="{89BE0813-EF04-B10F-C250-0AE9B5344C0C}"/>
          </ac:inkMkLst>
        </pc:inkChg>
        <pc:inkChg chg="add del mod">
          <ac:chgData name="Lily Lily" userId="e081e7d7967f5782" providerId="LiveId" clId="{EA1171DF-780C-4397-B6F8-FE45FC263AA0}" dt="2023-02-04T18:58:07.501" v="3333" actId="9405"/>
          <ac:inkMkLst>
            <pc:docMk/>
            <pc:sldMk cId="763092005" sldId="282"/>
            <ac:inkMk id="25" creationId="{64E3866B-DE70-5139-2171-28BA5C05110C}"/>
          </ac:inkMkLst>
        </pc:inkChg>
        <pc:inkChg chg="add del mod">
          <ac:chgData name="Lily Lily" userId="e081e7d7967f5782" providerId="LiveId" clId="{EA1171DF-780C-4397-B6F8-FE45FC263AA0}" dt="2023-02-04T18:58:07.342" v="3332" actId="9405"/>
          <ac:inkMkLst>
            <pc:docMk/>
            <pc:sldMk cId="763092005" sldId="282"/>
            <ac:inkMk id="26" creationId="{90478B04-D308-4C57-9744-06D6076C7C3A}"/>
          </ac:inkMkLst>
        </pc:inkChg>
        <pc:inkChg chg="add del mod">
          <ac:chgData name="Lily Lily" userId="e081e7d7967f5782" providerId="LiveId" clId="{EA1171DF-780C-4397-B6F8-FE45FC263AA0}" dt="2023-02-04T18:58:07.165" v="3331" actId="9405"/>
          <ac:inkMkLst>
            <pc:docMk/>
            <pc:sldMk cId="763092005" sldId="282"/>
            <ac:inkMk id="27" creationId="{5CA12408-5EA4-AF93-9A39-01ED4AA9B9D8}"/>
          </ac:inkMkLst>
        </pc:inkChg>
        <pc:inkChg chg="add del mod">
          <ac:chgData name="Lily Lily" userId="e081e7d7967f5782" providerId="LiveId" clId="{EA1171DF-780C-4397-B6F8-FE45FC263AA0}" dt="2023-02-04T18:58:06.965" v="3330" actId="9405"/>
          <ac:inkMkLst>
            <pc:docMk/>
            <pc:sldMk cId="763092005" sldId="282"/>
            <ac:inkMk id="28" creationId="{41E77467-1F58-E8B1-CEB9-1D547D938EE6}"/>
          </ac:inkMkLst>
        </pc:inkChg>
        <pc:inkChg chg="add del mod">
          <ac:chgData name="Lily Lily" userId="e081e7d7967f5782" providerId="LiveId" clId="{EA1171DF-780C-4397-B6F8-FE45FC263AA0}" dt="2023-02-04T18:58:06.752" v="3329"/>
          <ac:inkMkLst>
            <pc:docMk/>
            <pc:sldMk cId="763092005" sldId="282"/>
            <ac:inkMk id="29" creationId="{EDBC5084-5E72-CB73-5B2B-BF55103D05B7}"/>
          </ac:inkMkLst>
        </pc:inkChg>
        <pc:inkChg chg="add">
          <ac:chgData name="Lily Lily" userId="e081e7d7967f5782" providerId="LiveId" clId="{EA1171DF-780C-4397-B6F8-FE45FC263AA0}" dt="2023-02-04T18:58:11.061" v="3343" actId="9405"/>
          <ac:inkMkLst>
            <pc:docMk/>
            <pc:sldMk cId="763092005" sldId="282"/>
            <ac:inkMk id="32" creationId="{1F31F544-655E-EB7A-B2F3-8BDDE516581E}"/>
          </ac:inkMkLst>
        </pc:inkChg>
        <pc:inkChg chg="add del mod">
          <ac:chgData name="Lily Lily" userId="e081e7d7967f5782" providerId="LiveId" clId="{EA1171DF-780C-4397-B6F8-FE45FC263AA0}" dt="2023-02-04T18:58:27.297" v="3351"/>
          <ac:inkMkLst>
            <pc:docMk/>
            <pc:sldMk cId="763092005" sldId="282"/>
            <ac:inkMk id="33" creationId="{108096A0-B633-10C3-DCE4-A1FAB695E617}"/>
          </ac:inkMkLst>
        </pc:inkChg>
        <pc:inkChg chg="add del mod">
          <ac:chgData name="Lily Lily" userId="e081e7d7967f5782" providerId="LiveId" clId="{EA1171DF-780C-4397-B6F8-FE45FC263AA0}" dt="2023-02-04T18:58:27.049" v="3349"/>
          <ac:inkMkLst>
            <pc:docMk/>
            <pc:sldMk cId="763092005" sldId="282"/>
            <ac:inkMk id="35" creationId="{6873F6DA-5EB0-7B44-170D-C3E1D8907301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37" creationId="{5EC68394-C237-67D2-855E-94E8371983AA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38" creationId="{0F73DD17-C4CE-15D5-9265-4F31CF95C52E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39" creationId="{9FAC2EE2-DC0D-AED4-F6C1-AF803E766CF7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40" creationId="{FD443F12-0057-7C67-008D-D2679ECFBB10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42" creationId="{C20C975F-7F28-C623-0D86-42C0781F7042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43" creationId="{4A9AEBCB-310F-C9C6-51B7-4A63454DD313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45" creationId="{B3C2735A-9F76-156E-EC4A-B482055597B2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46" creationId="{43B1285E-FE5F-3573-E4FF-A22248843B59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47" creationId="{C4985B14-B546-AC1F-E30B-2E9255FF5743}"/>
          </ac:inkMkLst>
        </pc:inkChg>
        <pc:inkChg chg="add mod">
          <ac:chgData name="Lily Lily" userId="e081e7d7967f5782" providerId="LiveId" clId="{EA1171DF-780C-4397-B6F8-FE45FC263AA0}" dt="2023-02-04T18:58:56.562" v="3364"/>
          <ac:inkMkLst>
            <pc:docMk/>
            <pc:sldMk cId="763092005" sldId="282"/>
            <ac:inkMk id="48" creationId="{40E866F0-3AB2-B227-96F6-CD1CC6ED81A1}"/>
          </ac:inkMkLst>
        </pc:inkChg>
      </pc:sldChg>
      <pc:sldChg chg="addSp delSp modSp new mod modAnim">
        <pc:chgData name="Lily Lily" userId="e081e7d7967f5782" providerId="LiveId" clId="{EA1171DF-780C-4397-B6F8-FE45FC263AA0}" dt="2023-02-04T19:15:49.454" v="3560"/>
        <pc:sldMkLst>
          <pc:docMk/>
          <pc:sldMk cId="1621064765" sldId="283"/>
        </pc:sldMkLst>
        <pc:spChg chg="add mod">
          <ac:chgData name="Lily Lily" userId="e081e7d7967f5782" providerId="LiveId" clId="{EA1171DF-780C-4397-B6F8-FE45FC263AA0}" dt="2023-02-04T17:02:57.913" v="2926" actId="1076"/>
          <ac:spMkLst>
            <pc:docMk/>
            <pc:sldMk cId="1621064765" sldId="283"/>
            <ac:spMk id="2" creationId="{3A3753F7-06CC-81B4-E2DE-DBA10C8E5112}"/>
          </ac:spMkLst>
        </pc:spChg>
        <pc:spChg chg="add mod">
          <ac:chgData name="Lily Lily" userId="e081e7d7967f5782" providerId="LiveId" clId="{EA1171DF-780C-4397-B6F8-FE45FC263AA0}" dt="2023-02-04T16:52:08.419" v="2803" actId="1076"/>
          <ac:spMkLst>
            <pc:docMk/>
            <pc:sldMk cId="1621064765" sldId="283"/>
            <ac:spMk id="3" creationId="{411558C6-1248-C4E2-B0BA-594BF90BDBF7}"/>
          </ac:spMkLst>
        </pc:spChg>
        <pc:spChg chg="add del mod">
          <ac:chgData name="Lily Lily" userId="e081e7d7967f5782" providerId="LiveId" clId="{EA1171DF-780C-4397-B6F8-FE45FC263AA0}" dt="2023-02-04T16:48:01.018" v="2611" actId="21"/>
          <ac:spMkLst>
            <pc:docMk/>
            <pc:sldMk cId="1621064765" sldId="283"/>
            <ac:spMk id="4" creationId="{B0BFFDE1-941D-B520-50CA-6CEB89740A90}"/>
          </ac:spMkLst>
        </pc:spChg>
        <pc:spChg chg="add mod">
          <ac:chgData name="Lily Lily" userId="e081e7d7967f5782" providerId="LiveId" clId="{EA1171DF-780C-4397-B6F8-FE45FC263AA0}" dt="2023-02-04T17:03:08.713" v="2931" actId="1076"/>
          <ac:spMkLst>
            <pc:docMk/>
            <pc:sldMk cId="1621064765" sldId="283"/>
            <ac:spMk id="5" creationId="{4E311213-12C9-5199-5B9F-8A22BA393EC6}"/>
          </ac:spMkLst>
        </pc:spChg>
        <pc:picChg chg="add mod modCrop">
          <ac:chgData name="Lily Lily" userId="e081e7d7967f5782" providerId="LiveId" clId="{EA1171DF-780C-4397-B6F8-FE45FC263AA0}" dt="2023-02-04T17:03:16.138" v="2935" actId="14100"/>
          <ac:picMkLst>
            <pc:docMk/>
            <pc:sldMk cId="1621064765" sldId="283"/>
            <ac:picMk id="7" creationId="{C3AC0471-6870-822F-11FA-F581047F8B11}"/>
          </ac:picMkLst>
        </pc:picChg>
        <pc:picChg chg="add mod modCrop">
          <ac:chgData name="Lily Lily" userId="e081e7d7967f5782" providerId="LiveId" clId="{EA1171DF-780C-4397-B6F8-FE45FC263AA0}" dt="2023-02-04T17:03:11.641" v="2932" actId="14100"/>
          <ac:picMkLst>
            <pc:docMk/>
            <pc:sldMk cId="1621064765" sldId="283"/>
            <ac:picMk id="9" creationId="{140BB3D0-2E4A-9BD5-B443-CF6DF64F15B7}"/>
          </ac:picMkLst>
        </pc:picChg>
        <pc:picChg chg="add mod modCrop">
          <ac:chgData name="Lily Lily" userId="e081e7d7967f5782" providerId="LiveId" clId="{EA1171DF-780C-4397-B6F8-FE45FC263AA0}" dt="2023-02-04T17:04:24.201" v="2946" actId="1076"/>
          <ac:picMkLst>
            <pc:docMk/>
            <pc:sldMk cId="1621064765" sldId="283"/>
            <ac:picMk id="11" creationId="{8AFAAE46-1CDD-03F3-BCA2-FA951B15C3EE}"/>
          </ac:picMkLst>
        </pc:picChg>
      </pc:sldChg>
      <pc:sldChg chg="addSp modSp new mod modAnim">
        <pc:chgData name="Lily Lily" userId="e081e7d7967f5782" providerId="LiveId" clId="{EA1171DF-780C-4397-B6F8-FE45FC263AA0}" dt="2023-02-04T19:15:56.789" v="3561"/>
        <pc:sldMkLst>
          <pc:docMk/>
          <pc:sldMk cId="412567063" sldId="284"/>
        </pc:sldMkLst>
        <pc:picChg chg="add mod">
          <ac:chgData name="Lily Lily" userId="e081e7d7967f5782" providerId="LiveId" clId="{EA1171DF-780C-4397-B6F8-FE45FC263AA0}" dt="2023-02-04T17:04:47.737" v="2950" actId="1076"/>
          <ac:picMkLst>
            <pc:docMk/>
            <pc:sldMk cId="412567063" sldId="284"/>
            <ac:picMk id="2" creationId="{FB150F43-D7DB-BA6E-125D-3E8BC81290CF}"/>
          </ac:picMkLst>
        </pc:picChg>
      </pc:sldChg>
      <pc:sldChg chg="addSp modSp new mod modAnim">
        <pc:chgData name="Lily Lily" userId="e081e7d7967f5782" providerId="LiveId" clId="{EA1171DF-780C-4397-B6F8-FE45FC263AA0}" dt="2023-02-04T19:14:34.176" v="3542"/>
        <pc:sldMkLst>
          <pc:docMk/>
          <pc:sldMk cId="1886768655" sldId="285"/>
        </pc:sldMkLst>
        <pc:spChg chg="add mod">
          <ac:chgData name="Lily Lily" userId="e081e7d7967f5782" providerId="LiveId" clId="{EA1171DF-780C-4397-B6F8-FE45FC263AA0}" dt="2023-02-04T16:52:40.865" v="2807"/>
          <ac:spMkLst>
            <pc:docMk/>
            <pc:sldMk cId="1886768655" sldId="285"/>
            <ac:spMk id="2" creationId="{9857CDDA-54EA-99DB-4ED9-E7116C283BEE}"/>
          </ac:spMkLst>
        </pc:spChg>
        <pc:spChg chg="add mod">
          <ac:chgData name="Lily Lily" userId="e081e7d7967f5782" providerId="LiveId" clId="{EA1171DF-780C-4397-B6F8-FE45FC263AA0}" dt="2023-02-04T16:54:21.011" v="2816" actId="1076"/>
          <ac:spMkLst>
            <pc:docMk/>
            <pc:sldMk cId="1886768655" sldId="285"/>
            <ac:spMk id="3" creationId="{45744D09-D822-1C02-8423-1A9816944C91}"/>
          </ac:spMkLst>
        </pc:spChg>
        <pc:picChg chg="add mod">
          <ac:chgData name="Lily Lily" userId="e081e7d7967f5782" providerId="LiveId" clId="{EA1171DF-780C-4397-B6F8-FE45FC263AA0}" dt="2023-02-04T16:54:22.370" v="2817" actId="1076"/>
          <ac:picMkLst>
            <pc:docMk/>
            <pc:sldMk cId="1886768655" sldId="285"/>
            <ac:picMk id="5" creationId="{367FB0BE-03AB-827A-6962-59A341E7F941}"/>
          </ac:picMkLst>
        </pc:picChg>
      </pc:sldChg>
      <pc:sldChg chg="addSp modSp new mod modAnim">
        <pc:chgData name="Lily Lily" userId="e081e7d7967f5782" providerId="LiveId" clId="{EA1171DF-780C-4397-B6F8-FE45FC263AA0}" dt="2023-02-04T19:16:19.913" v="3563"/>
        <pc:sldMkLst>
          <pc:docMk/>
          <pc:sldMk cId="793097378" sldId="286"/>
        </pc:sldMkLst>
        <pc:spChg chg="add mod">
          <ac:chgData name="Lily Lily" userId="e081e7d7967f5782" providerId="LiveId" clId="{EA1171DF-780C-4397-B6F8-FE45FC263AA0}" dt="2023-02-04T17:10:58.384" v="2997" actId="255"/>
          <ac:spMkLst>
            <pc:docMk/>
            <pc:sldMk cId="793097378" sldId="286"/>
            <ac:spMk id="2" creationId="{3AD2016D-299C-036F-A391-DBE62C7425E8}"/>
          </ac:spMkLst>
        </pc:spChg>
        <pc:spChg chg="add mod">
          <ac:chgData name="Lily Lily" userId="e081e7d7967f5782" providerId="LiveId" clId="{EA1171DF-780C-4397-B6F8-FE45FC263AA0}" dt="2023-02-04T17:11:36.910" v="3072" actId="5793"/>
          <ac:spMkLst>
            <pc:docMk/>
            <pc:sldMk cId="793097378" sldId="286"/>
            <ac:spMk id="9" creationId="{E3046EF7-41CE-9EB3-8F16-469D13BE87B2}"/>
          </ac:spMkLst>
        </pc:spChg>
        <pc:spChg chg="add mod">
          <ac:chgData name="Lily Lily" userId="e081e7d7967f5782" providerId="LiveId" clId="{EA1171DF-780C-4397-B6F8-FE45FC263AA0}" dt="2023-02-04T17:12:10.592" v="3086" actId="255"/>
          <ac:spMkLst>
            <pc:docMk/>
            <pc:sldMk cId="793097378" sldId="286"/>
            <ac:spMk id="10" creationId="{92E147DB-6C34-74B5-6530-21F1BE4E8BB9}"/>
          </ac:spMkLst>
        </pc:spChg>
        <pc:spChg chg="add mod">
          <ac:chgData name="Lily Lily" userId="e081e7d7967f5782" providerId="LiveId" clId="{EA1171DF-780C-4397-B6F8-FE45FC263AA0}" dt="2023-02-04T17:12:26.904" v="3097" actId="20577"/>
          <ac:spMkLst>
            <pc:docMk/>
            <pc:sldMk cId="793097378" sldId="286"/>
            <ac:spMk id="11" creationId="{86009D16-3505-130C-3C57-17336873E7F4}"/>
          </ac:spMkLst>
        </pc:spChg>
        <pc:spChg chg="add mod">
          <ac:chgData name="Lily Lily" userId="e081e7d7967f5782" providerId="LiveId" clId="{EA1171DF-780C-4397-B6F8-FE45FC263AA0}" dt="2023-02-04T17:12:45.132" v="3106" actId="20577"/>
          <ac:spMkLst>
            <pc:docMk/>
            <pc:sldMk cId="793097378" sldId="286"/>
            <ac:spMk id="12" creationId="{68417602-3D04-2B83-6B3C-05F55920BD0E}"/>
          </ac:spMkLst>
        </pc:spChg>
        <pc:spChg chg="add mod">
          <ac:chgData name="Lily Lily" userId="e081e7d7967f5782" providerId="LiveId" clId="{EA1171DF-780C-4397-B6F8-FE45FC263AA0}" dt="2023-02-04T17:13:03.235" v="3125" actId="20577"/>
          <ac:spMkLst>
            <pc:docMk/>
            <pc:sldMk cId="793097378" sldId="286"/>
            <ac:spMk id="13" creationId="{DBCD7607-F683-5F1E-AD1B-04A67C32EB34}"/>
          </ac:spMkLst>
        </pc:spChg>
        <pc:picChg chg="add mod">
          <ac:chgData name="Lily Lily" userId="e081e7d7967f5782" providerId="LiveId" clId="{EA1171DF-780C-4397-B6F8-FE45FC263AA0}" dt="2023-02-04T17:10:51.632" v="2995" actId="1076"/>
          <ac:picMkLst>
            <pc:docMk/>
            <pc:sldMk cId="793097378" sldId="286"/>
            <ac:picMk id="4" creationId="{60AAFFA1-490C-6213-905F-83607D5E5C22}"/>
          </ac:picMkLst>
        </pc:picChg>
        <pc:picChg chg="add mod">
          <ac:chgData name="Lily Lily" userId="e081e7d7967f5782" providerId="LiveId" clId="{EA1171DF-780C-4397-B6F8-FE45FC263AA0}" dt="2023-02-04T17:10:49.984" v="2994" actId="14100"/>
          <ac:picMkLst>
            <pc:docMk/>
            <pc:sldMk cId="793097378" sldId="286"/>
            <ac:picMk id="6" creationId="{943873B7-1D68-4FBC-C66E-B0000EE1F8A6}"/>
          </ac:picMkLst>
        </pc:picChg>
        <pc:picChg chg="add mod">
          <ac:chgData name="Lily Lily" userId="e081e7d7967f5782" providerId="LiveId" clId="{EA1171DF-780C-4397-B6F8-FE45FC263AA0}" dt="2023-02-04T17:10:45.080" v="2991" actId="1076"/>
          <ac:picMkLst>
            <pc:docMk/>
            <pc:sldMk cId="793097378" sldId="286"/>
            <ac:picMk id="8" creationId="{939FC181-3BD2-CB96-48B4-8A17E8BFDAC9}"/>
          </ac:picMkLst>
        </pc:picChg>
      </pc:sldChg>
      <pc:sldChg chg="addSp modSp new mod modAnim">
        <pc:chgData name="Lily Lily" userId="e081e7d7967f5782" providerId="LiveId" clId="{EA1171DF-780C-4397-B6F8-FE45FC263AA0}" dt="2023-02-04T18:54:29.810" v="3292"/>
        <pc:sldMkLst>
          <pc:docMk/>
          <pc:sldMk cId="943053833" sldId="287"/>
        </pc:sldMkLst>
        <pc:picChg chg="add mod modCrop">
          <ac:chgData name="Lily Lily" userId="e081e7d7967f5782" providerId="LiveId" clId="{EA1171DF-780C-4397-B6F8-FE45FC263AA0}" dt="2023-02-04T18:13:16.578" v="3189" actId="1076"/>
          <ac:picMkLst>
            <pc:docMk/>
            <pc:sldMk cId="943053833" sldId="287"/>
            <ac:picMk id="3" creationId="{FB002121-04C0-09AA-310D-0E2672779FDF}"/>
          </ac:picMkLst>
        </pc:picChg>
        <pc:picChg chg="add mod modCrop">
          <ac:chgData name="Lily Lily" userId="e081e7d7967f5782" providerId="LiveId" clId="{EA1171DF-780C-4397-B6F8-FE45FC263AA0}" dt="2023-02-04T18:13:19.210" v="3190" actId="1076"/>
          <ac:picMkLst>
            <pc:docMk/>
            <pc:sldMk cId="943053833" sldId="287"/>
            <ac:picMk id="5" creationId="{D1439F6E-BEC8-95D8-E7B9-DCE9E9F4320A}"/>
          </ac:picMkLst>
        </pc:picChg>
        <pc:picChg chg="add mod modCrop">
          <ac:chgData name="Lily Lily" userId="e081e7d7967f5782" providerId="LiveId" clId="{EA1171DF-780C-4397-B6F8-FE45FC263AA0}" dt="2023-02-04T18:12:50.452" v="3181" actId="1076"/>
          <ac:picMkLst>
            <pc:docMk/>
            <pc:sldMk cId="943053833" sldId="287"/>
            <ac:picMk id="7" creationId="{9B804670-47DD-C1D5-6628-76027E2A2F6D}"/>
          </ac:picMkLst>
        </pc:picChg>
        <pc:picChg chg="add mod ord modCrop">
          <ac:chgData name="Lily Lily" userId="e081e7d7967f5782" providerId="LiveId" clId="{EA1171DF-780C-4397-B6F8-FE45FC263AA0}" dt="2023-02-04T18:13:21.611" v="3191" actId="14100"/>
          <ac:picMkLst>
            <pc:docMk/>
            <pc:sldMk cId="943053833" sldId="287"/>
            <ac:picMk id="9" creationId="{3697847F-700A-6D4B-225A-9346B0D3B169}"/>
          </ac:picMkLst>
        </pc:picChg>
        <pc:picChg chg="add mod modCrop">
          <ac:chgData name="Lily Lily" userId="e081e7d7967f5782" providerId="LiveId" clId="{EA1171DF-780C-4397-B6F8-FE45FC263AA0}" dt="2023-02-04T18:13:29.180" v="3192" actId="14100"/>
          <ac:picMkLst>
            <pc:docMk/>
            <pc:sldMk cId="943053833" sldId="287"/>
            <ac:picMk id="11" creationId="{7BC84504-85B2-3985-FB47-8EF4E0E3D0EB}"/>
          </ac:picMkLst>
        </pc:pic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5:16.081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24575,'5'10'0,"1"12"0,0 9 0,-1 3 0,4 6 0,0 0 0,-2-1 0,-2 3 0,4-6 0,-1-9-8191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5:17.406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0 1 24575,'0'567'0,"1"-547"-341,0-1 0,1 0-1,6 20 1,-2-13-6485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5:19.16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172 804 24575,'0'1'0,"0"0"0,0 0 0,-1-1 0,1 1 0,0 0 0,0 0 0,-1 0 0,1-1 0,0 1 0,-1 0 0,1-1 0,0 1 0,-1 0 0,1-1 0,-1 1 0,0 0 0,1-1 0,-1 1 0,1-1 0,-1 1 0,0-1 0,1 1 0,-1-1 0,0 0 0,0 1 0,1-1 0,-1 0 0,0 0 0,0 1 0,1-1 0,-1 0 0,0 0 0,0 0 0,0 0 0,0 0 0,1 0 0,-1 0 0,0 0 0,-1-1 0,-2 1 0,1-1 0,-1 1 0,0-1 0,0 0 0,1 0 0,-1 0 0,-3-2 0,1-1 0,1 0 0,0 0 0,0-1 0,0 0 0,1 1 0,0-2 0,-1 1 0,2 0 0,-1-1 0,1 1 0,0-1 0,0 0 0,0 0 0,1-1 0,-3-8 0,-1-9 0,1-1 0,-5-42 0,6 1 0,-7-47 0,7 90 0,0-1 0,1 1 0,1-1 0,1 0 0,2 0 0,0 0 0,2 1 0,0-1 0,1 1 0,2 0 0,12-35 0,-12 45 0,-2 1 0,0 1 0,1 0 0,1 0 0,0 0 0,1 0 0,9-11 0,-16 21 0,1 1 0,-1 0 0,0-1 0,1 1 0,-1-1 0,0 1 0,1 0 0,-1 0 0,0-1 0,1 1 0,-1 0 0,1-1 0,-1 1 0,0 0 0,1 0 0,-1 0 0,1 0 0,-1-1 0,1 1 0,-1 0 0,1 0 0,-1 0 0,1 0 0,-1 0 0,1 0 0,-1 0 0,1 0 0,-1 0 0,0 0 0,1 1 0,-1-1 0,1 0 0,-1 0 0,1 0 0,-1 1 0,1-1 0,-1 0 0,0 0 0,1 1 0,-1-1 0,0 0 0,1 1 0,-1-1 0,0 0 0,1 1 0,-1-1 0,0 1 0,0-1 0,1 0 0,-1 1 0,0-1 0,0 1 0,0-1 0,0 1 0,1-1 0,-1 1 0,0-1 0,0 1 0,0-1 0,0 0 0,0 2 0,4 33 0,-4-33 0,0 94 0,-19 149 0,6-4-1365,13-203-5461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5:20.808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91 212 24575,'0'5'0,"-5"6"0,-6 2 0,-7-2 0,-5-2 0,2-9 0,9-12 0,11-16 0,12-16 0,3-7 0,4 6 0,4 1 0,-1 7-8191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11.060"/>
    </inkml:context>
    <inkml:brush xml:id="br0">
      <inkml:brushProperty name="width" value="0.05" units="cm"/>
      <inkml:brushProperty name="height" value="0.05" units="cm"/>
      <inkml:brushProperty name="color" value="#66CC00"/>
    </inkml:brush>
  </inkml:definitions>
  <inkml:trace contextRef="#ctx0" brushRef="#br0">1 0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5:27.686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12 0 24575,'0'10'0,"0"8"0,0 6 0,0 3 0,0 3 0,0 1 0,0 5 0,0 1 0,-5-1 0,-2-6-8191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5:28.253"/>
    </inkml:context>
    <inkml:brush xml:id="br0">
      <inkml:brushProperty name="width" value="0.05" units="cm"/>
      <inkml:brushProperty name="height" value="0.05" units="cm"/>
      <inkml:brushProperty name="color" value="#FFFFFF"/>
    </inkml:brush>
  </inkml:definitions>
  <inkml:trace contextRef="#ctx0" brushRef="#br0">1 1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33.48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0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33.862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64 0 24575,'-5'0'0,"-6"5"0,-12 7 0,-1 0-8191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34.661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0 1 24575,'5'5'0,"6"1"0,12 0 0,1-1-8191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36.552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108 147 24575,'5'1'0,"0"-1"0,-1 0 0,1-1 0,0 1 0,-1-1 0,1 0 0,6-3 0,-10 4 0,-1 0 0,1 0 0,-1-1 0,1 1 0,-1 0 0,1-1 0,-1 1 0,1-1 0,-1 1 0,1-1 0,-1 1 0,0-1 0,1 1 0,-1-1 0,0 1 0,1-1 0,-1 1 0,0-1 0,0 1 0,0-1 0,1 0 0,-1 1 0,0-2 0,0 1 0,-1-1 0,1 0 0,0 1 0,-1-1 0,1 1 0,-1-1 0,1 0 0,-1 1 0,0-1 0,0 1 0,0 0 0,-2-3 0,-2-3 0,-2 0 0,1 1 0,-1 0 0,0 1 0,0-1 0,0 1 0,-1 1 0,1-1 0,-1 1 0,-17-6 0,-26-15 0,51 25 0,0 0 0,-1 0 0,1 0 0,0 0 0,-1 0 0,1 0 0,0 0 0,0 0 0,-1-1 0,1 1 0,0 0 0,0 0 0,0 0 0,-1 0 0,1-1 0,0 1 0,0 0 0,0 0 0,-1-1 0,1 1 0,0 0 0,0 0 0,0-1 0,0 1 0,0 0 0,0 0 0,-1-1 0,1 1 0,0 0 0,0 0 0,0-1 0,0 1 0,0 0 0,0-1 0,0 1 0,0 0 0,0 0 0,0-1 0,1 1 0,11-5 0,21 2 0,-32 3 0,16-1 0,0 1 0,0 1 0,-1 0 0,1 1 0,0 1 0,-1 1 0,1 0 0,-1 1 0,0 1 0,0 0 0,-1 1 0,18 12 0,-29-16-68,-1 0 0,1 1-1,-1-1 1,0 1 0,-1 0 0,1 0-1,-1 0 1,1 0 0,-1 0 0,0 0-1,-1 1 1,1-1 0,-1 1 0,0-1-1,0 1 1,0-1 0,0 1-1,-1 0 1,0 5 0,0 14-6758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48.208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0 24575,'0'12'0,"1"-1"0,1 1 0,-1-1 0,2 0 0,0 0 0,0 0 0,6 14 0,-6-18 0,1 0 0,-1 0 0,1 0 0,1-1 0,-1 0 0,1 1 0,0-1 0,1-1 0,-1 1 0,1-1 0,10 7 0,-1-3 0,-2-1 0,-1 0 0,0 0 0,17 16 0,-25-20 0,-1 1 0,1-1 0,-1 1 0,0-1 0,0 1 0,0 0 0,-1 0 0,0 0 0,0 0 0,0 1 0,0-1 0,-1 0 0,1 7 0,23 120 0,-14-85 0,-3 1 0,5 74 0,-12-84 0,-4 210 0,0-231 0,1 0 0,-2 0 0,0 0 0,-1-1 0,-1 0 0,-1 0 0,0-1 0,0 1 0,-19 25 0,-2 9-425,-35 89-1,57-124-88,-7 17-6312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49.592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1 626 24575,'15'-16'0,"25"-32"0,-34 41 0,-1 0 0,-1 0 0,1-1 0,-1 0 0,0 0 0,-1 0 0,3-11 0,-6 16 0,0 0 0,0 0 0,0 0 0,-1 0 0,1 0 0,-1 0 0,0 0 0,0 0 0,0 0 0,0 1 0,-1-1 0,1 0 0,-1 1 0,1-1 0,-1 1 0,0-1 0,-4-3 0,-10-18 0,10 9 0,1-1 0,0 1 0,1-1 0,1 0 0,0-1 0,1 1 0,1 0 0,1-1 0,0 1 0,1 0 0,1-1 0,0 1 0,1 0 0,1 0 0,1 0 0,0 1 0,1-1 0,9-16 0,14-31-1365,-18 34-5461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53.114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121 0 24575,'-3'1'0,"0"-1"0,-1 0 0,1 1 0,0 0 0,0 0 0,0 0 0,0 0 0,0 0 0,0 1 0,0-1 0,0 1 0,0 0 0,1 0 0,-1 0 0,0 0 0,1 0 0,0 0 0,0 1 0,0-1 0,0 1 0,0 0 0,0-1 0,0 1 0,-2 6 0,-2 7 0,0 0 0,1 0 0,-5 28 0,5-21 0,-2 13 0,1 0 0,-1 62 0,9 76 0,0-56 0,4 40 0,-3-134 0,1 0 0,1 0 0,1 0 0,13 33 0,64 185 0,-74-221 0,-6-10 0,2 0 0,-1 0 0,10 14 0,-12-21 0,1-1 0,-1 0 0,1-1 0,-1 1 0,1 0 0,0-1 0,0 1 0,0-1 0,0 0 0,0 0 0,1 0 0,-1-1 0,0 1 0,1-1 0,3 2 0,19 1 0,0 0 0,0-2 0,0 0 0,0-2 0,33-4 0,55 1 0,-113 3 0,1 0 0,0 1 0,-1-1 0,1 0 0,0 0 0,-1 1 0,1-1 0,-1 1 0,1-1 0,-1 1 0,1-1 0,2 3 0,-4-3 0,0 0 0,1 1 0,-1-1 0,0 0 0,0 1 0,0-1 0,0 0 0,1 1 0,-1-1 0,0 1 0,0-1 0,0 0 0,0 1 0,0-1 0,0 0 0,0 1 0,0-1 0,0 1 0,0-1 0,0 0 0,0 1 0,0-1 0,-1 0 0,1 1 0,0-1 0,0 0 0,0 1 0,0-1 0,-1 0 0,1 1 0,0-1 0,-1 1 0,-4 4 0,1-1 0,-2 1 0,1-1 0,-10 6 0,14-9 0,-22 13 0,-1-2 0,0 0 0,-48 15 0,37-14 0,-34 17 0,67-29 0,1 0 0,-1 0 0,0-1 0,0 1 0,0 0 0,1-1 0,-1 1 0,0-1 0,0 1 0,0-1 0,0 0 0,0 0 0,0 0 0,0 0 0,0 0 0,0 0 0,0-1 0,1 1 0,-4-1 0,4 0 0,-1 0 0,1 0 0,0 0 0,0-1 0,0 1 0,0 0 0,0 0 0,0-1 0,0 1 0,0 0 0,0-1 0,1 1 0,-1-1 0,1 1 0,-1-1 0,1 0 0,-1 1 0,1-1 0,0 1 0,0-1 0,0 0 0,0-2 0,0 1 5,0 0 0,1 1-1,-1-1 1,1 0 0,-1 1-1,1-1 1,0 1 0,0-1-1,0 1 1,0 0 0,1-1-1,-1 1 1,1 0 0,-1 0-1,3-2 1,31-29-560,-24 24-330,11-9-5941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54.403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119 0 24575,'-5'0'0,"-12"10"0,-2 8 0,1 5 0,4 5 0,5 2 0,-2 1 0,2 4 0,2 2 0,2 5 0,2-1 0,2-2 0,1-3 0,0-2 0,0-2 0,1-2 0,-1-1 0,0-6-8191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55.455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1 1 24575,'0'5'0,"0"11"0,0 9 0,0 4 0,0 2 0,0 1 0,0 0 0,0-6-8191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2-04T18:58:56.028"/>
    </inkml:context>
    <inkml:brush xml:id="br0">
      <inkml:brushProperty name="width" value="0.1" units="cm"/>
      <inkml:brushProperty name="height" value="0.1" units="cm"/>
      <inkml:brushProperty name="color" value="#FFFFFF"/>
    </inkml:brush>
  </inkml:definitions>
  <inkml:trace contextRef="#ctx0" brushRef="#br0">75 1 24575,'-10'0'0,"-8"9"0,-5 9 0,0 1-8191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34912D-29F8-4015-B92F-5DE28AAB1930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GB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0487C-45A8-49E7-A481-69E9C89558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7433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 useBgFill="1">
        <p:nvSpPr>
          <p:cNvPr id="12" name="Freeform 11"/>
          <p:cNvSpPr/>
          <p:nvPr/>
        </p:nvSpPr>
        <p:spPr>
          <a:xfrm>
            <a:off x="-15875" y="0"/>
            <a:ext cx="11683810" cy="6588125"/>
          </a:xfrm>
          <a:custGeom>
            <a:avLst/>
            <a:gdLst/>
            <a:ahLst/>
            <a:cxnLst/>
            <a:rect l="l" t="t" r="r" b="b"/>
            <a:pathLst>
              <a:path w="11683810" h="6588125">
                <a:moveTo>
                  <a:pt x="0" y="0"/>
                </a:moveTo>
                <a:lnTo>
                  <a:pt x="11318691" y="0"/>
                </a:lnTo>
                <a:lnTo>
                  <a:pt x="11683810" y="5976938"/>
                </a:lnTo>
                <a:lnTo>
                  <a:pt x="15875" y="6588125"/>
                </a:lnTo>
                <a:cubicBezTo>
                  <a:pt x="10583" y="4386792"/>
                  <a:pt x="5292" y="2185458"/>
                  <a:pt x="0" y="0"/>
                </a:cubicBezTo>
                <a:close/>
              </a:path>
            </a:pathLst>
          </a:custGeom>
          <a:ln>
            <a:noFill/>
          </a:ln>
          <a:effectLst>
            <a:outerShdw blurRad="101600" dist="152400" dir="4380000" algn="tl" rotWithShape="0">
              <a:srgbClr val="000000">
                <a:alpha val="43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4" name="Freeform 13"/>
          <p:cNvSpPr/>
          <p:nvPr/>
        </p:nvSpPr>
        <p:spPr>
          <a:xfrm>
            <a:off x="0" y="4282257"/>
            <a:ext cx="11329257" cy="2028845"/>
          </a:xfrm>
          <a:custGeom>
            <a:avLst/>
            <a:gdLst/>
            <a:ahLst/>
            <a:cxnLst/>
            <a:rect l="l" t="t" r="r" b="b"/>
            <a:pathLst>
              <a:path w="11329257" h="2028845">
                <a:moveTo>
                  <a:pt x="0" y="588520"/>
                </a:moveTo>
                <a:lnTo>
                  <a:pt x="11244075" y="0"/>
                </a:lnTo>
                <a:lnTo>
                  <a:pt x="11329257" y="1424838"/>
                </a:lnTo>
                <a:lnTo>
                  <a:pt x="0" y="2028845"/>
                </a:lnTo>
                <a:lnTo>
                  <a:pt x="0" y="58852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6" name="Freeform 25"/>
          <p:cNvSpPr/>
          <p:nvPr/>
        </p:nvSpPr>
        <p:spPr>
          <a:xfrm>
            <a:off x="0" y="0"/>
            <a:ext cx="8719579" cy="456877"/>
          </a:xfrm>
          <a:custGeom>
            <a:avLst/>
            <a:gdLst/>
            <a:ahLst/>
            <a:cxnLst/>
            <a:rect l="l" t="t" r="r" b="b"/>
            <a:pathLst>
              <a:path w="8719579" h="456877">
                <a:moveTo>
                  <a:pt x="0" y="0"/>
                </a:moveTo>
                <a:lnTo>
                  <a:pt x="8719579" y="0"/>
                </a:lnTo>
                <a:lnTo>
                  <a:pt x="0" y="456877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34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5" name="Freeform 14"/>
          <p:cNvSpPr/>
          <p:nvPr/>
        </p:nvSpPr>
        <p:spPr>
          <a:xfrm rot="21420000">
            <a:off x="-161800" y="293317"/>
            <a:ext cx="11367116" cy="5751804"/>
          </a:xfrm>
          <a:custGeom>
            <a:avLst/>
            <a:gdLst/>
            <a:ahLst/>
            <a:cxnLst/>
            <a:rect l="l" t="t" r="r" b="b"/>
            <a:pathLst>
              <a:path w="11367116" h="5751804">
                <a:moveTo>
                  <a:pt x="11346705" y="0"/>
                </a:moveTo>
                <a:cubicBezTo>
                  <a:pt x="11353509" y="1915114"/>
                  <a:pt x="11360312" y="3830229"/>
                  <a:pt x="11367116" y="5745343"/>
                </a:cubicBezTo>
                <a:lnTo>
                  <a:pt x="0" y="5751804"/>
                </a:lnTo>
              </a:path>
            </a:pathLst>
          </a:custGeom>
          <a:ln w="82550">
            <a:solidFill>
              <a:schemeClr val="tx1">
                <a:lumMod val="50000"/>
                <a:lumOff val="50000"/>
              </a:schemeClr>
            </a:solidFill>
            <a:miter lim="800000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21420000">
            <a:off x="891201" y="662656"/>
            <a:ext cx="9755187" cy="2766528"/>
          </a:xfrm>
        </p:spPr>
        <p:txBody>
          <a:bodyPr anchor="b">
            <a:normAutofit/>
          </a:bodyPr>
          <a:lstStyle>
            <a:lvl1pPr algn="r">
              <a:defRPr sz="8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21420000">
            <a:off x="983062" y="3505209"/>
            <a:ext cx="9755187" cy="550333"/>
          </a:xfrm>
        </p:spPr>
        <p:txBody>
          <a:bodyPr anchor="t">
            <a:noAutofit/>
          </a:bodyPr>
          <a:lstStyle>
            <a:lvl1pPr marL="0" indent="0" algn="r">
              <a:buNone/>
              <a:defRPr sz="2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 rot="21420000">
            <a:off x="4948541" y="4578463"/>
            <a:ext cx="6143653" cy="1163112"/>
          </a:xfrm>
        </p:spPr>
        <p:txBody>
          <a:bodyPr/>
          <a:lstStyle>
            <a:lvl1pPr algn="ctr">
              <a:defRPr sz="54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 rot="21420000">
            <a:off x="-5560" y="4883024"/>
            <a:ext cx="4047239" cy="1195538"/>
          </a:xfrm>
        </p:spPr>
        <p:txBody>
          <a:bodyPr vert="horz" lIns="91440" tIns="45720" rIns="91440" bIns="45720" rtlCol="0" anchor="ctr"/>
          <a:lstStyle>
            <a:lvl1pPr algn="r">
              <a:defRPr lang="en-US" sz="5400" dirty="0"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21420000">
            <a:off x="9851758" y="3832648"/>
            <a:ext cx="907186" cy="498470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  <p:sp>
        <p:nvSpPr>
          <p:cNvPr id="25" name="5-Point Star 24"/>
          <p:cNvSpPr/>
          <p:nvPr/>
        </p:nvSpPr>
        <p:spPr>
          <a:xfrm rot="21420000">
            <a:off x="4221385" y="5111356"/>
            <a:ext cx="515386" cy="515386"/>
          </a:xfrm>
          <a:prstGeom prst="star5">
            <a:avLst>
              <a:gd name="adj" fmla="val 26693"/>
              <a:gd name="hf" fmla="val 105146"/>
              <a:gd name="vf" fmla="val 110557"/>
            </a:avLst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0882704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10394707" cy="331118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51142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3193487"/>
          </a:xfrm>
        </p:spPr>
        <p:txBody>
          <a:bodyPr anchor="b">
            <a:normAutofit/>
          </a:bodyPr>
          <a:lstStyle>
            <a:lvl1pPr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3742267"/>
            <a:ext cx="10394707" cy="1639614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61112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063396"/>
            <a:ext cx="5088714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5993971" y="2063396"/>
            <a:ext cx="5086538" cy="3311189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82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4707" cy="115814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8356" y="2063396"/>
            <a:ext cx="4856158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802" y="2861733"/>
            <a:ext cx="5088712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8191" y="2063396"/>
            <a:ext cx="4864491" cy="679994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6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5993969" y="2861733"/>
            <a:ext cx="5088713" cy="2512852"/>
          </a:xfrm>
        </p:spPr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554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15719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5706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3643" y="685800"/>
            <a:ext cx="4126860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46132" y="685800"/>
            <a:ext cx="6034375" cy="468878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642" y="2709052"/>
            <a:ext cx="4126861" cy="2665533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450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85800"/>
            <a:ext cx="6345302" cy="2023252"/>
          </a:xfrm>
        </p:spPr>
        <p:txBody>
          <a:bodyPr anchor="b">
            <a:normAutofit/>
          </a:bodyPr>
          <a:lstStyle>
            <a:lvl1pPr algn="ctr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82362" y="0"/>
            <a:ext cx="3598146" cy="507153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2709052"/>
            <a:ext cx="6345301" cy="2362481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3462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106333"/>
            <a:ext cx="10394708" cy="58884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5801" y="685799"/>
            <a:ext cx="10392513" cy="3194903"/>
          </a:xfr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80" y="4702923"/>
            <a:ext cx="10394728" cy="682472"/>
          </a:xfrm>
        </p:spPr>
        <p:txBody>
          <a:bodyPr anchor="t"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1255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902" cy="3194903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79" y="4106333"/>
            <a:ext cx="10394729" cy="127360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89961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1732" y="685800"/>
            <a:ext cx="9525020" cy="2916704"/>
          </a:xfrm>
        </p:spPr>
        <p:txBody>
          <a:bodyPr anchor="ctr">
            <a:normAutofit/>
          </a:bodyPr>
          <a:lstStyle>
            <a:lvl1pPr algn="ctr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550264" y="3610032"/>
            <a:ext cx="8667956" cy="377768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1" y="4106334"/>
            <a:ext cx="10396882" cy="1268252"/>
          </a:xfrm>
        </p:spPr>
        <p:txBody>
          <a:bodyPr anchor="ctr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685801" y="89262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473083" y="292282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9302686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723854"/>
            <a:ext cx="10394707" cy="2511835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247468"/>
            <a:ext cx="10394707" cy="114064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62276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802" y="685800"/>
            <a:ext cx="10394706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80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802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4622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234621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70380" y="206339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770380" y="2639658"/>
            <a:ext cx="3310128" cy="273492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4335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9184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780" y="2063395"/>
            <a:ext cx="3310128" cy="1536725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91840" y="4389287"/>
            <a:ext cx="3310128" cy="98529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37410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235999" y="2063395"/>
            <a:ext cx="3310128" cy="1535237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235999" y="4389286"/>
            <a:ext cx="3310128" cy="98530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768944" y="3813025"/>
            <a:ext cx="33101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90000"/>
              </a:lnSpc>
              <a:buNone/>
              <a:defRPr sz="22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768819" y="2063394"/>
            <a:ext cx="3310128" cy="1537196"/>
          </a:xfrm>
          <a:prstGeom prst="roundRect">
            <a:avLst>
              <a:gd name="adj" fmla="val 0"/>
            </a:avLst>
          </a:prstGeom>
          <a:ln w="57150" cmpd="thinThick">
            <a:solidFill>
              <a:schemeClr val="bg1">
                <a:lumMod val="50000"/>
              </a:schemeClr>
            </a:solidFill>
            <a:miter lim="800000"/>
          </a:ln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768819" y="4389284"/>
            <a:ext cx="3310128" cy="985302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0541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2063396"/>
            <a:ext cx="10394707" cy="331119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920911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15862" y="685800"/>
            <a:ext cx="2264646" cy="468878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800" y="685800"/>
            <a:ext cx="7904431" cy="4688785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63805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Brickwork-HD-R1a.jp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-25397" y="0"/>
            <a:ext cx="12005350" cy="6644081"/>
            <a:chOff x="-25397" y="0"/>
            <a:chExt cx="12005350" cy="6644081"/>
          </a:xfrm>
        </p:grpSpPr>
        <p:sp useBgFill="1">
          <p:nvSpPr>
            <p:cNvPr id="11" name="Rectangle 10"/>
            <p:cNvSpPr/>
            <p:nvPr/>
          </p:nvSpPr>
          <p:spPr>
            <a:xfrm>
              <a:off x="1" y="0"/>
              <a:ext cx="11979952" cy="6644081"/>
            </a:xfrm>
            <a:prstGeom prst="rect">
              <a:avLst/>
            </a:prstGeom>
            <a:ln>
              <a:noFill/>
            </a:ln>
            <a:effectLst>
              <a:outerShdw blurRad="98425" dist="76200" dir="4380000" algn="tl" rotWithShape="0">
                <a:srgbClr val="000000">
                  <a:alpha val="68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-25397" y="0"/>
              <a:ext cx="11773291" cy="6419514"/>
            </a:xfrm>
            <a:custGeom>
              <a:avLst/>
              <a:gdLst/>
              <a:ahLst/>
              <a:cxnLst/>
              <a:rect l="l" t="t" r="r" b="b"/>
              <a:pathLst>
                <a:path w="11773291" h="6419514">
                  <a:moveTo>
                    <a:pt x="11750059" y="0"/>
                  </a:moveTo>
                  <a:lnTo>
                    <a:pt x="11773291" y="6419514"/>
                  </a:lnTo>
                  <a:lnTo>
                    <a:pt x="0" y="6411047"/>
                  </a:lnTo>
                </a:path>
              </a:pathLst>
            </a:custGeom>
            <a:ln w="82550">
              <a:solidFill>
                <a:schemeClr val="tx1">
                  <a:lumMod val="50000"/>
                  <a:lumOff val="50000"/>
                </a:schemeClr>
              </a:solidFill>
              <a:miter lim="800000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sp>
        <p:sp>
          <p:nvSpPr>
            <p:cNvPr id="13" name="Rectangle 12"/>
            <p:cNvSpPr/>
            <p:nvPr/>
          </p:nvSpPr>
          <p:spPr>
            <a:xfrm>
              <a:off x="1" y="5600215"/>
              <a:ext cx="11706512" cy="780581"/>
            </a:xfrm>
            <a:prstGeom prst="rect">
              <a:avLst/>
            </a:prstGeom>
            <a:gradFill flip="none" rotWithShape="1">
              <a:gsLst>
                <a:gs pos="34000">
                  <a:schemeClr val="accent1"/>
                </a:gs>
                <a:gs pos="100000">
                  <a:schemeClr val="accent1">
                    <a:lumMod val="5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85800"/>
            <a:ext cx="10396882" cy="11519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063396"/>
            <a:ext cx="10396883" cy="33111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8083" y="5757334"/>
            <a:ext cx="3784600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4FE1392E-DD19-4647-81E7-E4FDDB856CFF}" type="datetimeFigureOut">
              <a:rPr lang="en-GB" smtClean="0"/>
              <a:t>04/02/2023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1" y="5757334"/>
            <a:ext cx="5499719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287121" y="5757334"/>
            <a:ext cx="907186" cy="49847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200" cap="all"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D48FDD2-9F03-4B54-B5CD-0F1750C840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0619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solidFill>
            <a:schemeClr val="accent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60000"/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13" Type="http://schemas.openxmlformats.org/officeDocument/2006/relationships/customXml" Target="../ink/ink6.xml"/><Relationship Id="rId18" Type="http://schemas.openxmlformats.org/officeDocument/2006/relationships/image" Target="../media/image20.png"/><Relationship Id="rId26" Type="http://schemas.openxmlformats.org/officeDocument/2006/relationships/image" Target="../media/image24.png"/><Relationship Id="rId21" Type="http://schemas.openxmlformats.org/officeDocument/2006/relationships/customXml" Target="../ink/ink10.xml"/><Relationship Id="rId34" Type="http://schemas.openxmlformats.org/officeDocument/2006/relationships/image" Target="../media/image28.png"/><Relationship Id="rId7" Type="http://schemas.openxmlformats.org/officeDocument/2006/relationships/customXml" Target="../ink/ink3.xml"/><Relationship Id="rId12" Type="http://schemas.openxmlformats.org/officeDocument/2006/relationships/image" Target="../media/image17.png"/><Relationship Id="rId17" Type="http://schemas.openxmlformats.org/officeDocument/2006/relationships/customXml" Target="../ink/ink8.xml"/><Relationship Id="rId25" Type="http://schemas.openxmlformats.org/officeDocument/2006/relationships/customXml" Target="../ink/ink12.xml"/><Relationship Id="rId33" Type="http://schemas.openxmlformats.org/officeDocument/2006/relationships/customXml" Target="../ink/ink16.xml"/><Relationship Id="rId2" Type="http://schemas.openxmlformats.org/officeDocument/2006/relationships/image" Target="../media/image12.png"/><Relationship Id="rId16" Type="http://schemas.openxmlformats.org/officeDocument/2006/relationships/image" Target="../media/image19.png"/><Relationship Id="rId20" Type="http://schemas.openxmlformats.org/officeDocument/2006/relationships/image" Target="../media/image21.png"/><Relationship Id="rId29" Type="http://schemas.openxmlformats.org/officeDocument/2006/relationships/customXml" Target="../ink/ink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11" Type="http://schemas.openxmlformats.org/officeDocument/2006/relationships/customXml" Target="../ink/ink5.xml"/><Relationship Id="rId24" Type="http://schemas.openxmlformats.org/officeDocument/2006/relationships/image" Target="../media/image23.png"/><Relationship Id="rId32" Type="http://schemas.openxmlformats.org/officeDocument/2006/relationships/image" Target="../media/image27.png"/><Relationship Id="rId37" Type="http://schemas.openxmlformats.org/officeDocument/2006/relationships/image" Target="../media/image30.jpeg"/><Relationship Id="rId5" Type="http://schemas.openxmlformats.org/officeDocument/2006/relationships/customXml" Target="../ink/ink2.xml"/><Relationship Id="rId15" Type="http://schemas.openxmlformats.org/officeDocument/2006/relationships/customXml" Target="../ink/ink7.xml"/><Relationship Id="rId23" Type="http://schemas.openxmlformats.org/officeDocument/2006/relationships/customXml" Target="../ink/ink11.xml"/><Relationship Id="rId28" Type="http://schemas.openxmlformats.org/officeDocument/2006/relationships/image" Target="../media/image25.png"/><Relationship Id="rId36" Type="http://schemas.openxmlformats.org/officeDocument/2006/relationships/image" Target="../media/image29.png"/><Relationship Id="rId10" Type="http://schemas.openxmlformats.org/officeDocument/2006/relationships/image" Target="../media/image16.png"/><Relationship Id="rId19" Type="http://schemas.openxmlformats.org/officeDocument/2006/relationships/customXml" Target="../ink/ink9.xml"/><Relationship Id="rId31" Type="http://schemas.openxmlformats.org/officeDocument/2006/relationships/customXml" Target="../ink/ink15.xml"/><Relationship Id="rId4" Type="http://schemas.openxmlformats.org/officeDocument/2006/relationships/image" Target="../media/image13.png"/><Relationship Id="rId9" Type="http://schemas.openxmlformats.org/officeDocument/2006/relationships/customXml" Target="../ink/ink4.xml"/><Relationship Id="rId14" Type="http://schemas.openxmlformats.org/officeDocument/2006/relationships/image" Target="../media/image18.png"/><Relationship Id="rId22" Type="http://schemas.openxmlformats.org/officeDocument/2006/relationships/image" Target="../media/image22.png"/><Relationship Id="rId27" Type="http://schemas.openxmlformats.org/officeDocument/2006/relationships/customXml" Target="../ink/ink13.xml"/><Relationship Id="rId30" Type="http://schemas.openxmlformats.org/officeDocument/2006/relationships/image" Target="../media/image26.png"/><Relationship Id="rId35" Type="http://schemas.openxmlformats.org/officeDocument/2006/relationships/customXml" Target="../ink/ink17.xml"/><Relationship Id="rId8" Type="http://schemas.openxmlformats.org/officeDocument/2006/relationships/image" Target="../media/image15.png"/><Relationship Id="rId3" Type="http://schemas.openxmlformats.org/officeDocument/2006/relationships/customXml" Target="../ink/ink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473C817-8DE0-464E-7729-A79250D9CA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You are welcome to our quiz 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E6E3724-4641-0F0B-0938-F49E550B5B0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51554" flipV="1">
            <a:off x="1043054" y="2730696"/>
            <a:ext cx="2933700" cy="190373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1405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34C770E-9B25-86AE-B989-CBF7A23D23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270" y="397467"/>
            <a:ext cx="6831552" cy="503638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02424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B4715FD-2ED6-2614-CFAB-5B2376ED7D5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1410" y="0"/>
            <a:ext cx="9958198" cy="56020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064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74961B43-A666-EA4C-343C-FC9F5E876726}"/>
              </a:ext>
            </a:extLst>
          </p:cNvPr>
          <p:cNvSpPr/>
          <p:nvPr/>
        </p:nvSpPr>
        <p:spPr>
          <a:xfrm>
            <a:off x="3994258" y="0"/>
            <a:ext cx="36359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Warming up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9968CAB-9755-D0F3-D3FA-79EE65658AA4}"/>
              </a:ext>
            </a:extLst>
          </p:cNvPr>
          <p:cNvSpPr txBox="1"/>
          <p:nvPr/>
        </p:nvSpPr>
        <p:spPr>
          <a:xfrm>
            <a:off x="399394" y="923330"/>
            <a:ext cx="2932386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Let’s refresh our knowledge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of the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English alphabet. Your task is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to fill in the alphabet with the missing letters.</a:t>
            </a:r>
            <a:endParaRPr lang="en-GB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71A8E62-D79B-FCC9-7D36-520AD7314AE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79" r="-1002" b="33333"/>
          <a:stretch/>
        </p:blipFill>
        <p:spPr>
          <a:xfrm>
            <a:off x="3671266" y="809341"/>
            <a:ext cx="4849467" cy="4699704"/>
          </a:xfrm>
          <a:prstGeom prst="rect">
            <a:avLst/>
          </a:prstGeom>
        </p:spPr>
      </p:pic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CACBCAB9-A579-B8C9-D10F-D2CF33A5099A}"/>
              </a:ext>
            </a:extLst>
          </p:cNvPr>
          <p:cNvSpPr/>
          <p:nvPr/>
        </p:nvSpPr>
        <p:spPr>
          <a:xfrm>
            <a:off x="4755129" y="1869666"/>
            <a:ext cx="52610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dirty="0">
                <a:ln w="0"/>
                <a:solidFill>
                  <a:schemeClr val="accent1"/>
                </a:solidFill>
                <a:latin typeface="Abadi" panose="020B0604020104020204" pitchFamily="34" charset="0"/>
              </a:rPr>
              <a:t>B</a:t>
            </a:r>
            <a:endParaRPr lang="ru-RU" sz="4400" dirty="0">
              <a:ln w="0"/>
              <a:solidFill>
                <a:schemeClr val="accent1"/>
              </a:solidFill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14E93AC7-5753-9B07-FBE4-97A07095B64D}"/>
              </a:ext>
            </a:extLst>
          </p:cNvPr>
          <p:cNvSpPr/>
          <p:nvPr/>
        </p:nvSpPr>
        <p:spPr>
          <a:xfrm>
            <a:off x="4009962" y="2639108"/>
            <a:ext cx="5373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dirty="0">
                <a:ln w="0"/>
                <a:solidFill>
                  <a:schemeClr val="accent1"/>
                </a:solidFill>
                <a:latin typeface="Abadi" panose="020B0604020104020204" pitchFamily="34" charset="0"/>
              </a:rPr>
              <a:t>G</a:t>
            </a:r>
            <a:endParaRPr lang="ru-RU" sz="4400" dirty="0">
              <a:ln w="0"/>
              <a:solidFill>
                <a:schemeClr val="accent1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4962B063-6DDC-D01C-67AC-7CAEAC012270}"/>
              </a:ext>
            </a:extLst>
          </p:cNvPr>
          <p:cNvSpPr/>
          <p:nvPr/>
        </p:nvSpPr>
        <p:spPr>
          <a:xfrm>
            <a:off x="6233692" y="2639107"/>
            <a:ext cx="37221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dirty="0">
                <a:ln w="0"/>
                <a:solidFill>
                  <a:schemeClr val="accent1"/>
                </a:solidFill>
                <a:latin typeface="Abadi" panose="020B0604020104020204" pitchFamily="34" charset="0"/>
              </a:rPr>
              <a:t>J</a:t>
            </a:r>
            <a:endParaRPr lang="ru-RU" sz="4400" dirty="0">
              <a:ln w="0"/>
              <a:solidFill>
                <a:schemeClr val="accent1"/>
              </a:solidFill>
            </a:endParaRPr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76B8985E-97A7-F26C-EF66-AE4338060FD8}"/>
              </a:ext>
            </a:extLst>
          </p:cNvPr>
          <p:cNvSpPr/>
          <p:nvPr/>
        </p:nvSpPr>
        <p:spPr>
          <a:xfrm>
            <a:off x="4701115" y="3350267"/>
            <a:ext cx="5549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dirty="0">
                <a:ln w="0"/>
                <a:solidFill>
                  <a:schemeClr val="accent1"/>
                </a:solidFill>
                <a:latin typeface="Abadi" panose="020B0604020104020204" pitchFamily="34" charset="0"/>
              </a:rPr>
              <a:t>N</a:t>
            </a:r>
            <a:endParaRPr lang="ru-RU" sz="4400" dirty="0">
              <a:ln w="0"/>
              <a:solidFill>
                <a:schemeClr val="accent1"/>
              </a:solidFill>
            </a:endParaRPr>
          </a:p>
        </p:txBody>
      </p:sp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024A52EA-71F8-E823-3314-FCF87C21D425}"/>
              </a:ext>
            </a:extLst>
          </p:cNvPr>
          <p:cNvSpPr/>
          <p:nvPr/>
        </p:nvSpPr>
        <p:spPr>
          <a:xfrm>
            <a:off x="5462454" y="4025684"/>
            <a:ext cx="46679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dirty="0">
                <a:ln w="0"/>
                <a:solidFill>
                  <a:schemeClr val="accent1"/>
                </a:solidFill>
                <a:latin typeface="Abadi" panose="020B0604020104020204" pitchFamily="34" charset="0"/>
              </a:rPr>
              <a:t>T</a:t>
            </a:r>
            <a:endParaRPr lang="ru-RU" sz="4400" dirty="0">
              <a:ln w="0"/>
              <a:solidFill>
                <a:schemeClr val="accent1"/>
              </a:solidFill>
            </a:endParaRPr>
          </a:p>
        </p:txBody>
      </p:sp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F3D312ED-71EE-0F70-D37A-0D32F9A8A9EA}"/>
              </a:ext>
            </a:extLst>
          </p:cNvPr>
          <p:cNvSpPr/>
          <p:nvPr/>
        </p:nvSpPr>
        <p:spPr>
          <a:xfrm>
            <a:off x="6168770" y="4739604"/>
            <a:ext cx="50206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4400" dirty="0">
                <a:ln w="0"/>
                <a:solidFill>
                  <a:schemeClr val="accent1"/>
                </a:solidFill>
                <a:latin typeface="Abadi" panose="020B0604020104020204" pitchFamily="34" charset="0"/>
              </a:rPr>
              <a:t>Y</a:t>
            </a:r>
            <a:endParaRPr lang="ru-RU" sz="4400" dirty="0">
              <a:ln w="0"/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95083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E1055013-0527-B497-4FA5-0176D6C3B5CA}"/>
              </a:ext>
            </a:extLst>
          </p:cNvPr>
          <p:cNvSpPr/>
          <p:nvPr/>
        </p:nvSpPr>
        <p:spPr>
          <a:xfrm>
            <a:off x="6003639" y="2967335"/>
            <a:ext cx="18473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GB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81EF5D17-6E6F-BE19-A277-C10CBB23B235}"/>
              </a:ext>
            </a:extLst>
          </p:cNvPr>
          <p:cNvSpPr txBox="1"/>
          <p:nvPr/>
        </p:nvSpPr>
        <p:spPr>
          <a:xfrm>
            <a:off x="0" y="0"/>
            <a:ext cx="6905297" cy="55102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Let’s imagine one of our typical school days. What subjects do we have today?</a:t>
            </a:r>
          </a:p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Read and name the subject.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this subject we watch videos, sing songs, play games, talk to our friends and read stories in a foreign language. We don't swim.</a:t>
            </a:r>
            <a:r>
              <a:rPr lang="en-US" sz="21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this subject we do sums and write numbers. We don't jump. </a:t>
            </a:r>
            <a:endParaRPr lang="en-US" sz="2100" b="1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this subject we run, jump, skip and play football. </a:t>
            </a:r>
            <a:endParaRPr lang="en-GB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this subject we draw pictures of our friends, teachers and pets. We don't jump. </a:t>
            </a:r>
            <a:endParaRPr lang="en-GB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Symbol" panose="05050102010706020507" pitchFamily="18" charset="2"/>
              <a:buChar char=""/>
            </a:pPr>
            <a:r>
              <a:rPr lang="en-US" sz="21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this subject we </a:t>
            </a:r>
            <a:r>
              <a:rPr lang="en-US" sz="21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learn interesting facts about animals and plants.</a:t>
            </a:r>
            <a:endParaRPr lang="en-GB" sz="2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2F3A2A4-655A-3B15-D4DF-96DB4B8A91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3" t="517" r="4699" b="12145"/>
          <a:stretch/>
        </p:blipFill>
        <p:spPr bwMode="auto">
          <a:xfrm>
            <a:off x="6905297" y="1208689"/>
            <a:ext cx="4761186" cy="3691011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id="{5FCE83BA-B848-0D9B-5FE4-8714D0687425}"/>
              </a:ext>
            </a:extLst>
          </p:cNvPr>
          <p:cNvSpPr/>
          <p:nvPr/>
        </p:nvSpPr>
        <p:spPr>
          <a:xfrm>
            <a:off x="1426556" y="1861911"/>
            <a:ext cx="291818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English</a:t>
            </a:r>
            <a:endParaRPr lang="ru-RU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id="{4029035F-3755-0E35-DE97-8F2BE015D67D}"/>
              </a:ext>
            </a:extLst>
          </p:cNvPr>
          <p:cNvSpPr/>
          <p:nvPr/>
        </p:nvSpPr>
        <p:spPr>
          <a:xfrm>
            <a:off x="525517" y="2755145"/>
            <a:ext cx="291818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Maths</a:t>
            </a:r>
            <a:endParaRPr lang="ru-RU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id="{7EAE0EC9-593A-7C38-91C5-586A4A1A0E7F}"/>
              </a:ext>
            </a:extLst>
          </p:cNvPr>
          <p:cNvSpPr/>
          <p:nvPr/>
        </p:nvSpPr>
        <p:spPr>
          <a:xfrm>
            <a:off x="4908606" y="3278365"/>
            <a:ext cx="291818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PE</a:t>
            </a:r>
            <a:endParaRPr lang="ru-RU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28DC4880-DD52-D8E5-47A6-47B125095A6F}"/>
              </a:ext>
            </a:extLst>
          </p:cNvPr>
          <p:cNvSpPr/>
          <p:nvPr/>
        </p:nvSpPr>
        <p:spPr>
          <a:xfrm>
            <a:off x="1883756" y="4132718"/>
            <a:ext cx="291818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Art</a:t>
            </a:r>
            <a:endParaRPr lang="ru-RU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CD9E6084-4B8F-DF08-D2F9-DD5416A30B6C}"/>
              </a:ext>
            </a:extLst>
          </p:cNvPr>
          <p:cNvSpPr/>
          <p:nvPr/>
        </p:nvSpPr>
        <p:spPr>
          <a:xfrm>
            <a:off x="982717" y="4987071"/>
            <a:ext cx="2918189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GB" sz="28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Nature Study</a:t>
            </a:r>
            <a:endParaRPr lang="ru-RU" sz="2800" b="0" cap="none" spc="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0591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C589B50-6D82-A300-2C43-CB6541C599B1}"/>
              </a:ext>
            </a:extLst>
          </p:cNvPr>
          <p:cNvSpPr txBox="1"/>
          <p:nvPr/>
        </p:nvSpPr>
        <p:spPr>
          <a:xfrm>
            <a:off x="3258206" y="119969"/>
            <a:ext cx="6138040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457200" algn="just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 1st lesson is English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619ED1E-CC1A-905E-5F4A-3757532BB8B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9258300" y="0"/>
            <a:ext cx="2933700" cy="190373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577D411-6C56-89BC-89CD-E7B0A799574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327" t="15479" r="52070" b="56762"/>
          <a:stretch/>
        </p:blipFill>
        <p:spPr>
          <a:xfrm>
            <a:off x="3163617" y="951864"/>
            <a:ext cx="5297215" cy="232319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BE9AE0E-E5EB-FAFE-1656-96DFD9F31D7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397" t="15479" r="18017" b="56762"/>
          <a:stretch/>
        </p:blipFill>
        <p:spPr>
          <a:xfrm>
            <a:off x="136631" y="3674929"/>
            <a:ext cx="4604845" cy="260647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5C66DA95-8DBB-B67C-2924-B046CE89F0C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190" t="47756" r="50000" b="21685"/>
          <a:stretch/>
        </p:blipFill>
        <p:spPr>
          <a:xfrm>
            <a:off x="6096000" y="3761615"/>
            <a:ext cx="5581675" cy="260647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3F74183-17E3-DD13-FA3A-3901794700AA}"/>
              </a:ext>
            </a:extLst>
          </p:cNvPr>
          <p:cNvSpPr txBox="1"/>
          <p:nvPr/>
        </p:nvSpPr>
        <p:spPr>
          <a:xfrm>
            <a:off x="218209" y="1101435"/>
            <a:ext cx="2945408" cy="232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Answer the questions about yourselves </a:t>
            </a:r>
          </a:p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by reacting in the zoom </a:t>
            </a:r>
          </a:p>
          <a:p>
            <a:r>
              <a:rPr lang="en-GB" sz="2400" b="1" i="1" dirty="0">
                <a:latin typeface="Arial" panose="020B0604020202020204" pitchFamily="34" charset="0"/>
                <a:cs typeface="Arial" panose="020B0604020202020204" pitchFamily="34" charset="0"/>
              </a:rPr>
              <a:t>chat room.</a:t>
            </a:r>
          </a:p>
        </p:txBody>
      </p:sp>
    </p:spTree>
    <p:extLst>
      <p:ext uri="{BB962C8B-B14F-4D97-AF65-F5344CB8AC3E}">
        <p14:creationId xmlns:p14="http://schemas.microsoft.com/office/powerpoint/2010/main" val="697288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3697847F-700A-6D4B-225A-9346B0D3B16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241" t="20689" r="47754" b="50000"/>
          <a:stretch/>
        </p:blipFill>
        <p:spPr>
          <a:xfrm>
            <a:off x="2806298" y="2250528"/>
            <a:ext cx="5173918" cy="2132287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B002121-04C0-09AA-310D-0E2672779FD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4310" t="50000" r="12156" b="20613"/>
          <a:stretch/>
        </p:blipFill>
        <p:spPr>
          <a:xfrm>
            <a:off x="0" y="-31531"/>
            <a:ext cx="4877445" cy="240424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1439F6E-BEC8-95D8-E7B9-DCE9E9F4320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3620" t="16553" r="48449" b="54329"/>
          <a:stretch/>
        </p:blipFill>
        <p:spPr>
          <a:xfrm>
            <a:off x="6096000" y="0"/>
            <a:ext cx="5567715" cy="240424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804670-47DD-C1D5-6628-76027E2A2F6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4333" t="17012" r="11207" b="53410"/>
          <a:stretch/>
        </p:blipFill>
        <p:spPr>
          <a:xfrm>
            <a:off x="0" y="4148960"/>
            <a:ext cx="4740148" cy="228862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BC84504-85B2-3985-FB47-8EF4E0E3D0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332" t="19770" r="11294" b="50000"/>
          <a:stretch/>
        </p:blipFill>
        <p:spPr>
          <a:xfrm>
            <a:off x="7273160" y="4216903"/>
            <a:ext cx="4489068" cy="2220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053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81F7CB17-63C4-8753-A528-FF4F7044B0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948" t="28965" r="32845" b="18467"/>
          <a:stretch/>
        </p:blipFill>
        <p:spPr>
          <a:xfrm>
            <a:off x="528277" y="0"/>
            <a:ext cx="10948410" cy="5759669"/>
          </a:xfrm>
          <a:prstGeom prst="rect">
            <a:avLst/>
          </a:prstGeom>
        </p:spPr>
      </p:pic>
      <p:grpSp>
        <p:nvGrpSpPr>
          <p:cNvPr id="8" name="Группа 7">
            <a:extLst>
              <a:ext uri="{FF2B5EF4-FFF2-40B4-BE49-F238E27FC236}">
                <a16:creationId xmlns:a16="http://schemas.microsoft.com/office/drawing/2014/main" id="{869A47B6-151C-6FAF-65B7-9C360A38D718}"/>
              </a:ext>
            </a:extLst>
          </p:cNvPr>
          <p:cNvGrpSpPr/>
          <p:nvPr/>
        </p:nvGrpSpPr>
        <p:grpSpPr>
          <a:xfrm>
            <a:off x="4209038" y="5101789"/>
            <a:ext cx="82800" cy="298080"/>
            <a:chOff x="4209038" y="5101789"/>
            <a:chExt cx="82800" cy="29808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3">
              <p14:nvContentPartPr>
                <p14:cNvPr id="4" name="Рукописный ввод 3">
                  <a:extLst>
                    <a:ext uri="{FF2B5EF4-FFF2-40B4-BE49-F238E27FC236}">
                      <a16:creationId xmlns:a16="http://schemas.microsoft.com/office/drawing/2014/main" id="{A1976D05-6281-33EA-965E-F94AF217EDF6}"/>
                    </a:ext>
                  </a:extLst>
                </p14:cNvPr>
                <p14:cNvContentPartPr/>
                <p14:nvPr/>
              </p14:nvContentPartPr>
              <p14:xfrm>
                <a:off x="4228838" y="5164069"/>
                <a:ext cx="25200" cy="115920"/>
              </p14:xfrm>
            </p:contentPart>
          </mc:Choice>
          <mc:Fallback>
            <p:pic>
              <p:nvPicPr>
                <p:cNvPr id="4" name="Рукописный ввод 3">
                  <a:extLst>
                    <a:ext uri="{FF2B5EF4-FFF2-40B4-BE49-F238E27FC236}">
                      <a16:creationId xmlns:a16="http://schemas.microsoft.com/office/drawing/2014/main" id="{A1976D05-6281-33EA-965E-F94AF217EDF6}"/>
                    </a:ext>
                  </a:extLst>
                </p:cNvPr>
                <p:cNvPicPr/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4220198" y="5155429"/>
                  <a:ext cx="42840" cy="133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5">
              <p14:nvContentPartPr>
                <p14:cNvPr id="5" name="Рукописный ввод 4">
                  <a:extLst>
                    <a:ext uri="{FF2B5EF4-FFF2-40B4-BE49-F238E27FC236}">
                      <a16:creationId xmlns:a16="http://schemas.microsoft.com/office/drawing/2014/main" id="{AAD47483-E6EA-5B4F-DB15-A6B78661140B}"/>
                    </a:ext>
                  </a:extLst>
                </p14:cNvPr>
                <p14:cNvContentPartPr/>
                <p14:nvPr/>
              </p14:nvContentPartPr>
              <p14:xfrm>
                <a:off x="4249718" y="5101789"/>
                <a:ext cx="6840" cy="248760"/>
              </p14:xfrm>
            </p:contentPart>
          </mc:Choice>
          <mc:Fallback>
            <p:pic>
              <p:nvPicPr>
                <p:cNvPr id="5" name="Рукописный ввод 4">
                  <a:extLst>
                    <a:ext uri="{FF2B5EF4-FFF2-40B4-BE49-F238E27FC236}">
                      <a16:creationId xmlns:a16="http://schemas.microsoft.com/office/drawing/2014/main" id="{AAD47483-E6EA-5B4F-DB15-A6B78661140B}"/>
                    </a:ext>
                  </a:extLst>
                </p:cNvPr>
                <p:cNvPicPr/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4240718" y="5093149"/>
                  <a:ext cx="24480" cy="2664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7">
              <p14:nvContentPartPr>
                <p14:cNvPr id="6" name="Рукописный ввод 5">
                  <a:extLst>
                    <a:ext uri="{FF2B5EF4-FFF2-40B4-BE49-F238E27FC236}">
                      <a16:creationId xmlns:a16="http://schemas.microsoft.com/office/drawing/2014/main" id="{424ECF3D-A655-C284-F9FB-B7F7CC61D6C9}"/>
                    </a:ext>
                  </a:extLst>
                </p14:cNvPr>
                <p14:cNvContentPartPr/>
                <p14:nvPr/>
              </p14:nvContentPartPr>
              <p14:xfrm>
                <a:off x="4209038" y="5103589"/>
                <a:ext cx="61920" cy="296280"/>
              </p14:xfrm>
            </p:contentPart>
          </mc:Choice>
          <mc:Fallback>
            <p:pic>
              <p:nvPicPr>
                <p:cNvPr id="6" name="Рукописный ввод 5">
                  <a:extLst>
                    <a:ext uri="{FF2B5EF4-FFF2-40B4-BE49-F238E27FC236}">
                      <a16:creationId xmlns:a16="http://schemas.microsoft.com/office/drawing/2014/main" id="{424ECF3D-A655-C284-F9FB-B7F7CC61D6C9}"/>
                    </a:ext>
                  </a:extLst>
                </p:cNvPr>
                <p:cNvPicPr/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4200038" y="5094589"/>
                  <a:ext cx="79560" cy="31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9">
              <p14:nvContentPartPr>
                <p14:cNvPr id="7" name="Рукописный ввод 6">
                  <a:extLst>
                    <a:ext uri="{FF2B5EF4-FFF2-40B4-BE49-F238E27FC236}">
                      <a16:creationId xmlns:a16="http://schemas.microsoft.com/office/drawing/2014/main" id="{C64C57B6-E378-58B6-E68D-B57E2013E422}"/>
                    </a:ext>
                  </a:extLst>
                </p14:cNvPr>
                <p14:cNvContentPartPr/>
                <p14:nvPr/>
              </p14:nvContentPartPr>
              <p14:xfrm>
                <a:off x="4258718" y="5285389"/>
                <a:ext cx="33120" cy="94320"/>
              </p14:xfrm>
            </p:contentPart>
          </mc:Choice>
          <mc:Fallback>
            <p:pic>
              <p:nvPicPr>
                <p:cNvPr id="7" name="Рукописный ввод 6">
                  <a:extLst>
                    <a:ext uri="{FF2B5EF4-FFF2-40B4-BE49-F238E27FC236}">
                      <a16:creationId xmlns:a16="http://schemas.microsoft.com/office/drawing/2014/main" id="{C64C57B6-E378-58B6-E68D-B57E2013E422}"/>
                    </a:ext>
                  </a:extLst>
                </p:cNvPr>
                <p:cNvPicPr/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4249718" y="5276389"/>
                  <a:ext cx="50760" cy="11196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>
        <mc:Choice xmlns:p14="http://schemas.microsoft.com/office/powerpoint/2010/main" Requires="p14">
          <p:contentPart p14:bwMode="auto" r:id="rId11">
            <p14:nvContentPartPr>
              <p14:cNvPr id="32" name="Рукописный ввод 31">
                <a:extLst>
                  <a:ext uri="{FF2B5EF4-FFF2-40B4-BE49-F238E27FC236}">
                    <a16:creationId xmlns:a16="http://schemas.microsoft.com/office/drawing/2014/main" id="{1F31F544-655E-EB7A-B2F3-8BDDE516581E}"/>
                  </a:ext>
                </a:extLst>
              </p14:cNvPr>
              <p14:cNvContentPartPr/>
              <p14:nvPr/>
            </p14:nvContentPartPr>
            <p14:xfrm>
              <a:off x="3468095" y="2900905"/>
              <a:ext cx="360" cy="360"/>
            </p14:xfrm>
          </p:contentPart>
        </mc:Choice>
        <mc:Fallback>
          <p:pic>
            <p:nvPicPr>
              <p:cNvPr id="32" name="Рукописный ввод 31">
                <a:extLst>
                  <a:ext uri="{FF2B5EF4-FFF2-40B4-BE49-F238E27FC236}">
                    <a16:creationId xmlns:a16="http://schemas.microsoft.com/office/drawing/2014/main" id="{1F31F544-655E-EB7A-B2F3-8BDDE516581E}"/>
                  </a:ext>
                </a:extLst>
              </p:cNvPr>
              <p:cNvPicPr/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3459455" y="2891905"/>
                <a:ext cx="18000" cy="18000"/>
              </a:xfrm>
              <a:prstGeom prst="rect">
                <a:avLst/>
              </a:prstGeom>
            </p:spPr>
          </p:pic>
        </mc:Fallback>
      </mc:AlternateContent>
      <p:grpSp>
        <p:nvGrpSpPr>
          <p:cNvPr id="49" name="Группа 48">
            <a:extLst>
              <a:ext uri="{FF2B5EF4-FFF2-40B4-BE49-F238E27FC236}">
                <a16:creationId xmlns:a16="http://schemas.microsoft.com/office/drawing/2014/main" id="{F741C113-E261-20CE-0474-5ADF168DD145}"/>
              </a:ext>
            </a:extLst>
          </p:cNvPr>
          <p:cNvGrpSpPr/>
          <p:nvPr/>
        </p:nvGrpSpPr>
        <p:grpSpPr>
          <a:xfrm>
            <a:off x="1608758" y="1692589"/>
            <a:ext cx="258840" cy="580320"/>
            <a:chOff x="1608758" y="1692589"/>
            <a:chExt cx="258840" cy="580320"/>
          </a:xfrm>
        </p:grpSpPr>
        <mc:AlternateContent xmlns:mc="http://schemas.openxmlformats.org/markup-compatibility/2006">
          <mc:Choice xmlns:p14="http://schemas.microsoft.com/office/powerpoint/2010/main" Requires="p14">
            <p:contentPart p14:bwMode="auto" r:id="rId13">
              <p14:nvContentPartPr>
                <p14:cNvPr id="9" name="Рукописный ввод 8">
                  <a:extLst>
                    <a:ext uri="{FF2B5EF4-FFF2-40B4-BE49-F238E27FC236}">
                      <a16:creationId xmlns:a16="http://schemas.microsoft.com/office/drawing/2014/main" id="{7E9E1F5D-5B3D-9D47-D153-3B08BCAD0A43}"/>
                    </a:ext>
                  </a:extLst>
                </p14:cNvPr>
                <p14:cNvContentPartPr/>
                <p14:nvPr/>
              </p14:nvContentPartPr>
              <p14:xfrm>
                <a:off x="1647998" y="1787269"/>
                <a:ext cx="4680" cy="100800"/>
              </p14:xfrm>
            </p:contentPart>
          </mc:Choice>
          <mc:Fallback>
            <p:pic>
              <p:nvPicPr>
                <p:cNvPr id="9" name="Рукописный ввод 8">
                  <a:extLst>
                    <a:ext uri="{FF2B5EF4-FFF2-40B4-BE49-F238E27FC236}">
                      <a16:creationId xmlns:a16="http://schemas.microsoft.com/office/drawing/2014/main" id="{7E9E1F5D-5B3D-9D47-D153-3B08BCAD0A43}"/>
                    </a:ext>
                  </a:extLst>
                </p:cNvPr>
                <p:cNvPicPr/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1638998" y="1778269"/>
                  <a:ext cx="22320" cy="118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5">
              <p14:nvContentPartPr>
                <p14:cNvPr id="10" name="Рукописный ввод 9">
                  <a:extLst>
                    <a:ext uri="{FF2B5EF4-FFF2-40B4-BE49-F238E27FC236}">
                      <a16:creationId xmlns:a16="http://schemas.microsoft.com/office/drawing/2014/main" id="{D60620DF-B104-D3FC-F358-FD075B861103}"/>
                    </a:ext>
                  </a:extLst>
                </p14:cNvPr>
                <p14:cNvContentPartPr/>
                <p14:nvPr/>
              </p14:nvContentPartPr>
              <p14:xfrm>
                <a:off x="1620638" y="1828309"/>
                <a:ext cx="360" cy="360"/>
              </p14:xfrm>
            </p:contentPart>
          </mc:Choice>
          <mc:Fallback>
            <p:pic>
              <p:nvPicPr>
                <p:cNvPr id="10" name="Рукописный ввод 9">
                  <a:extLst>
                    <a:ext uri="{FF2B5EF4-FFF2-40B4-BE49-F238E27FC236}">
                      <a16:creationId xmlns:a16="http://schemas.microsoft.com/office/drawing/2014/main" id="{D60620DF-B104-D3FC-F358-FD075B861103}"/>
                    </a:ext>
                  </a:extLst>
                </p:cNvPr>
                <p:cNvPicPr/>
                <p:nvPr/>
              </p:nvPicPr>
              <p:blipFill>
                <a:blip r:embed="rId16"/>
                <a:stretch>
                  <a:fillRect/>
                </a:stretch>
              </p:blipFill>
              <p:spPr>
                <a:xfrm>
                  <a:off x="1611998" y="1819669"/>
                  <a:ext cx="18000" cy="18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7">
              <p14:nvContentPartPr>
                <p14:cNvPr id="37" name="Рукописный ввод 36">
                  <a:extLst>
                    <a:ext uri="{FF2B5EF4-FFF2-40B4-BE49-F238E27FC236}">
                      <a16:creationId xmlns:a16="http://schemas.microsoft.com/office/drawing/2014/main" id="{5EC68394-C237-67D2-855E-94E8371983AA}"/>
                    </a:ext>
                  </a:extLst>
                </p14:cNvPr>
                <p14:cNvContentPartPr/>
                <p14:nvPr/>
              </p14:nvContentPartPr>
              <p14:xfrm>
                <a:off x="1683278" y="1745509"/>
                <a:ext cx="360" cy="360"/>
              </p14:xfrm>
            </p:contentPart>
          </mc:Choice>
          <mc:Fallback>
            <p:pic>
              <p:nvPicPr>
                <p:cNvPr id="37" name="Рукописный ввод 36">
                  <a:extLst>
                    <a:ext uri="{FF2B5EF4-FFF2-40B4-BE49-F238E27FC236}">
                      <a16:creationId xmlns:a16="http://schemas.microsoft.com/office/drawing/2014/main" id="{5EC68394-C237-67D2-855E-94E8371983AA}"/>
                    </a:ext>
                  </a:extLst>
                </p:cNvPr>
                <p:cNvPicPr/>
                <p:nvPr/>
              </p:nvPicPr>
              <p:blipFill>
                <a:blip r:embed="rId18"/>
                <a:stretch>
                  <a:fillRect/>
                </a:stretch>
              </p:blipFill>
              <p:spPr>
                <a:xfrm>
                  <a:off x="1665278" y="1727509"/>
                  <a:ext cx="36000" cy="3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19">
              <p14:nvContentPartPr>
                <p14:cNvPr id="38" name="Рукописный ввод 37">
                  <a:extLst>
                    <a:ext uri="{FF2B5EF4-FFF2-40B4-BE49-F238E27FC236}">
                      <a16:creationId xmlns:a16="http://schemas.microsoft.com/office/drawing/2014/main" id="{0F73DD17-C4CE-15D5-9265-4F31CF95C52E}"/>
                    </a:ext>
                  </a:extLst>
                </p14:cNvPr>
                <p14:cNvContentPartPr/>
                <p14:nvPr/>
              </p14:nvContentPartPr>
              <p14:xfrm>
                <a:off x="1660238" y="1745509"/>
                <a:ext cx="23040" cy="10800"/>
              </p14:xfrm>
            </p:contentPart>
          </mc:Choice>
          <mc:Fallback>
            <p:pic>
              <p:nvPicPr>
                <p:cNvPr id="38" name="Рукописный ввод 37">
                  <a:extLst>
                    <a:ext uri="{FF2B5EF4-FFF2-40B4-BE49-F238E27FC236}">
                      <a16:creationId xmlns:a16="http://schemas.microsoft.com/office/drawing/2014/main" id="{0F73DD17-C4CE-15D5-9265-4F31CF95C52E}"/>
                    </a:ext>
                  </a:extLst>
                </p:cNvPr>
                <p:cNvPicPr/>
                <p:nvPr/>
              </p:nvPicPr>
              <p:blipFill>
                <a:blip r:embed="rId20"/>
                <a:stretch>
                  <a:fillRect/>
                </a:stretch>
              </p:blipFill>
              <p:spPr>
                <a:xfrm>
                  <a:off x="1642598" y="1727509"/>
                  <a:ext cx="58680" cy="46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1">
              <p14:nvContentPartPr>
                <p14:cNvPr id="39" name="Рукописный ввод 38">
                  <a:extLst>
                    <a:ext uri="{FF2B5EF4-FFF2-40B4-BE49-F238E27FC236}">
                      <a16:creationId xmlns:a16="http://schemas.microsoft.com/office/drawing/2014/main" id="{9FAC2EE2-DC0D-AED4-F6C1-AF803E766CF7}"/>
                    </a:ext>
                  </a:extLst>
                </p14:cNvPr>
                <p14:cNvContentPartPr/>
                <p14:nvPr/>
              </p14:nvContentPartPr>
              <p14:xfrm>
                <a:off x="1683278" y="1776829"/>
                <a:ext cx="23040" cy="8280"/>
              </p14:xfrm>
            </p:contentPart>
          </mc:Choice>
          <mc:Fallback>
            <p:pic>
              <p:nvPicPr>
                <p:cNvPr id="39" name="Рукописный ввод 38">
                  <a:extLst>
                    <a:ext uri="{FF2B5EF4-FFF2-40B4-BE49-F238E27FC236}">
                      <a16:creationId xmlns:a16="http://schemas.microsoft.com/office/drawing/2014/main" id="{9FAC2EE2-DC0D-AED4-F6C1-AF803E766CF7}"/>
                    </a:ext>
                  </a:extLst>
                </p:cNvPr>
                <p:cNvPicPr/>
                <p:nvPr/>
              </p:nvPicPr>
              <p:blipFill>
                <a:blip r:embed="rId22"/>
                <a:stretch>
                  <a:fillRect/>
                </a:stretch>
              </p:blipFill>
              <p:spPr>
                <a:xfrm>
                  <a:off x="1665278" y="1759189"/>
                  <a:ext cx="58680" cy="43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3">
              <p14:nvContentPartPr>
                <p14:cNvPr id="40" name="Рукописный ввод 39">
                  <a:extLst>
                    <a:ext uri="{FF2B5EF4-FFF2-40B4-BE49-F238E27FC236}">
                      <a16:creationId xmlns:a16="http://schemas.microsoft.com/office/drawing/2014/main" id="{FD443F12-0057-7C67-008D-D2679ECFBB10}"/>
                    </a:ext>
                  </a:extLst>
                </p14:cNvPr>
                <p14:cNvContentPartPr/>
                <p14:nvPr/>
              </p14:nvContentPartPr>
              <p14:xfrm>
                <a:off x="1686158" y="1692589"/>
                <a:ext cx="114120" cy="61200"/>
              </p14:xfrm>
            </p:contentPart>
          </mc:Choice>
          <mc:Fallback>
            <p:pic>
              <p:nvPicPr>
                <p:cNvPr id="40" name="Рукописный ввод 39">
                  <a:extLst>
                    <a:ext uri="{FF2B5EF4-FFF2-40B4-BE49-F238E27FC236}">
                      <a16:creationId xmlns:a16="http://schemas.microsoft.com/office/drawing/2014/main" id="{FD443F12-0057-7C67-008D-D2679ECFBB10}"/>
                    </a:ext>
                  </a:extLst>
                </p:cNvPr>
                <p:cNvPicPr/>
                <p:nvPr/>
              </p:nvPicPr>
              <p:blipFill>
                <a:blip r:embed="rId24"/>
                <a:stretch>
                  <a:fillRect/>
                </a:stretch>
              </p:blipFill>
              <p:spPr>
                <a:xfrm>
                  <a:off x="1668158" y="1674589"/>
                  <a:ext cx="149760" cy="96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5">
              <p14:nvContentPartPr>
                <p14:cNvPr id="42" name="Рукописный ввод 41">
                  <a:extLst>
                    <a:ext uri="{FF2B5EF4-FFF2-40B4-BE49-F238E27FC236}">
                      <a16:creationId xmlns:a16="http://schemas.microsoft.com/office/drawing/2014/main" id="{C20C975F-7F28-C623-0D86-42C0781F7042}"/>
                    </a:ext>
                  </a:extLst>
                </p14:cNvPr>
                <p14:cNvContentPartPr/>
                <p14:nvPr/>
              </p14:nvContentPartPr>
              <p14:xfrm>
                <a:off x="1755638" y="1724989"/>
                <a:ext cx="95040" cy="495720"/>
              </p14:xfrm>
            </p:contentPart>
          </mc:Choice>
          <mc:Fallback>
            <p:pic>
              <p:nvPicPr>
                <p:cNvPr id="42" name="Рукописный ввод 41">
                  <a:extLst>
                    <a:ext uri="{FF2B5EF4-FFF2-40B4-BE49-F238E27FC236}">
                      <a16:creationId xmlns:a16="http://schemas.microsoft.com/office/drawing/2014/main" id="{C20C975F-7F28-C623-0D86-42C0781F7042}"/>
                    </a:ext>
                  </a:extLst>
                </p:cNvPr>
                <p:cNvPicPr/>
                <p:nvPr/>
              </p:nvPicPr>
              <p:blipFill>
                <a:blip r:embed="rId26"/>
                <a:stretch>
                  <a:fillRect/>
                </a:stretch>
              </p:blipFill>
              <p:spPr>
                <a:xfrm>
                  <a:off x="1737998" y="1706989"/>
                  <a:ext cx="130680" cy="5313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7">
              <p14:nvContentPartPr>
                <p14:cNvPr id="43" name="Рукописный ввод 42">
                  <a:extLst>
                    <a:ext uri="{FF2B5EF4-FFF2-40B4-BE49-F238E27FC236}">
                      <a16:creationId xmlns:a16="http://schemas.microsoft.com/office/drawing/2014/main" id="{4A9AEBCB-310F-C9C6-51B7-4A63454DD313}"/>
                    </a:ext>
                  </a:extLst>
                </p14:cNvPr>
                <p14:cNvContentPartPr/>
                <p14:nvPr/>
              </p14:nvContentPartPr>
              <p14:xfrm>
                <a:off x="1828358" y="1998589"/>
                <a:ext cx="39240" cy="225360"/>
              </p14:xfrm>
            </p:contentPart>
          </mc:Choice>
          <mc:Fallback>
            <p:pic>
              <p:nvPicPr>
                <p:cNvPr id="43" name="Рукописный ввод 42">
                  <a:extLst>
                    <a:ext uri="{FF2B5EF4-FFF2-40B4-BE49-F238E27FC236}">
                      <a16:creationId xmlns:a16="http://schemas.microsoft.com/office/drawing/2014/main" id="{4A9AEBCB-310F-C9C6-51B7-4A63454DD313}"/>
                    </a:ext>
                  </a:extLst>
                </p:cNvPr>
                <p:cNvPicPr/>
                <p:nvPr/>
              </p:nvPicPr>
              <p:blipFill>
                <a:blip r:embed="rId28"/>
                <a:stretch>
                  <a:fillRect/>
                </a:stretch>
              </p:blipFill>
              <p:spPr>
                <a:xfrm>
                  <a:off x="1810718" y="1980589"/>
                  <a:ext cx="74880" cy="261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29">
              <p14:nvContentPartPr>
                <p14:cNvPr id="45" name="Рукописный ввод 44">
                  <a:extLst>
                    <a:ext uri="{FF2B5EF4-FFF2-40B4-BE49-F238E27FC236}">
                      <a16:creationId xmlns:a16="http://schemas.microsoft.com/office/drawing/2014/main" id="{B3C2735A-9F76-156E-EC4A-B482055597B2}"/>
                    </a:ext>
                  </a:extLst>
                </p14:cNvPr>
                <p14:cNvContentPartPr/>
                <p14:nvPr/>
              </p14:nvContentPartPr>
              <p14:xfrm>
                <a:off x="1608758" y="1745509"/>
                <a:ext cx="196200" cy="527400"/>
              </p14:xfrm>
            </p:contentPart>
          </mc:Choice>
          <mc:Fallback>
            <p:pic>
              <p:nvPicPr>
                <p:cNvPr id="45" name="Рукописный ввод 44">
                  <a:extLst>
                    <a:ext uri="{FF2B5EF4-FFF2-40B4-BE49-F238E27FC236}">
                      <a16:creationId xmlns:a16="http://schemas.microsoft.com/office/drawing/2014/main" id="{B3C2735A-9F76-156E-EC4A-B482055597B2}"/>
                    </a:ext>
                  </a:extLst>
                </p:cNvPr>
                <p:cNvPicPr/>
                <p:nvPr/>
              </p:nvPicPr>
              <p:blipFill>
                <a:blip r:embed="rId30"/>
                <a:stretch>
                  <a:fillRect/>
                </a:stretch>
              </p:blipFill>
              <p:spPr>
                <a:xfrm>
                  <a:off x="1591118" y="1727509"/>
                  <a:ext cx="231840" cy="5630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1">
              <p14:nvContentPartPr>
                <p14:cNvPr id="46" name="Рукописный ввод 45">
                  <a:extLst>
                    <a:ext uri="{FF2B5EF4-FFF2-40B4-BE49-F238E27FC236}">
                      <a16:creationId xmlns:a16="http://schemas.microsoft.com/office/drawing/2014/main" id="{43B1285E-FE5F-3573-E4FF-A22248843B59}"/>
                    </a:ext>
                  </a:extLst>
                </p14:cNvPr>
                <p14:cNvContentPartPr/>
                <p14:nvPr/>
              </p14:nvContentPartPr>
              <p14:xfrm>
                <a:off x="1630358" y="1724989"/>
                <a:ext cx="42840" cy="186840"/>
              </p14:xfrm>
            </p:contentPart>
          </mc:Choice>
          <mc:Fallback>
            <p:pic>
              <p:nvPicPr>
                <p:cNvPr id="46" name="Рукописный ввод 45">
                  <a:extLst>
                    <a:ext uri="{FF2B5EF4-FFF2-40B4-BE49-F238E27FC236}">
                      <a16:creationId xmlns:a16="http://schemas.microsoft.com/office/drawing/2014/main" id="{43B1285E-FE5F-3573-E4FF-A22248843B59}"/>
                    </a:ext>
                  </a:extLst>
                </p:cNvPr>
                <p:cNvPicPr/>
                <p:nvPr/>
              </p:nvPicPr>
              <p:blipFill>
                <a:blip r:embed="rId32"/>
                <a:stretch>
                  <a:fillRect/>
                </a:stretch>
              </p:blipFill>
              <p:spPr>
                <a:xfrm>
                  <a:off x="1612718" y="1706989"/>
                  <a:ext cx="78480" cy="2224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3">
              <p14:nvContentPartPr>
                <p14:cNvPr id="47" name="Рукописный ввод 46">
                  <a:extLst>
                    <a:ext uri="{FF2B5EF4-FFF2-40B4-BE49-F238E27FC236}">
                      <a16:creationId xmlns:a16="http://schemas.microsoft.com/office/drawing/2014/main" id="{C4985B14-B546-AC1F-E30B-2E9255FF5743}"/>
                    </a:ext>
                  </a:extLst>
                </p14:cNvPr>
                <p14:cNvContentPartPr/>
                <p14:nvPr/>
              </p14:nvContentPartPr>
              <p14:xfrm>
                <a:off x="1693358" y="1766029"/>
                <a:ext cx="360" cy="71280"/>
              </p14:xfrm>
            </p:contentPart>
          </mc:Choice>
          <mc:Fallback>
            <p:pic>
              <p:nvPicPr>
                <p:cNvPr id="47" name="Рукописный ввод 46">
                  <a:extLst>
                    <a:ext uri="{FF2B5EF4-FFF2-40B4-BE49-F238E27FC236}">
                      <a16:creationId xmlns:a16="http://schemas.microsoft.com/office/drawing/2014/main" id="{C4985B14-B546-AC1F-E30B-2E9255FF5743}"/>
                    </a:ext>
                  </a:extLst>
                </p:cNvPr>
                <p:cNvPicPr/>
                <p:nvPr/>
              </p:nvPicPr>
              <p:blipFill>
                <a:blip r:embed="rId34"/>
                <a:stretch>
                  <a:fillRect/>
                </a:stretch>
              </p:blipFill>
              <p:spPr>
                <a:xfrm>
                  <a:off x="1675718" y="1748389"/>
                  <a:ext cx="36000" cy="106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>
          <mc:Choice xmlns:p14="http://schemas.microsoft.com/office/powerpoint/2010/main" Requires="p14">
            <p:contentPart p14:bwMode="auto" r:id="rId35">
              <p14:nvContentPartPr>
                <p14:cNvPr id="48" name="Рукописный ввод 47">
                  <a:extLst>
                    <a:ext uri="{FF2B5EF4-FFF2-40B4-BE49-F238E27FC236}">
                      <a16:creationId xmlns:a16="http://schemas.microsoft.com/office/drawing/2014/main" id="{40E866F0-3AB2-B227-96F6-CD1CC6ED81A1}"/>
                    </a:ext>
                  </a:extLst>
                </p14:cNvPr>
                <p14:cNvContentPartPr/>
                <p14:nvPr/>
              </p14:nvContentPartPr>
              <p14:xfrm>
                <a:off x="1666718" y="1776829"/>
                <a:ext cx="27000" cy="16920"/>
              </p14:xfrm>
            </p:contentPart>
          </mc:Choice>
          <mc:Fallback>
            <p:pic>
              <p:nvPicPr>
                <p:cNvPr id="48" name="Рукописный ввод 47">
                  <a:extLst>
                    <a:ext uri="{FF2B5EF4-FFF2-40B4-BE49-F238E27FC236}">
                      <a16:creationId xmlns:a16="http://schemas.microsoft.com/office/drawing/2014/main" id="{40E866F0-3AB2-B227-96F6-CD1CC6ED81A1}"/>
                    </a:ext>
                  </a:extLst>
                </p:cNvPr>
                <p:cNvPicPr/>
                <p:nvPr/>
              </p:nvPicPr>
              <p:blipFill>
                <a:blip r:embed="rId36"/>
                <a:stretch>
                  <a:fillRect/>
                </a:stretch>
              </p:blipFill>
              <p:spPr>
                <a:xfrm>
                  <a:off x="1649078" y="1759189"/>
                  <a:ext cx="62640" cy="5256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50" name="Знак ''минус'' 49">
            <a:extLst>
              <a:ext uri="{FF2B5EF4-FFF2-40B4-BE49-F238E27FC236}">
                <a16:creationId xmlns:a16="http://schemas.microsoft.com/office/drawing/2014/main" id="{79D2D574-80F4-2210-ABBE-530DB4BAD08B}"/>
              </a:ext>
            </a:extLst>
          </p:cNvPr>
          <p:cNvSpPr/>
          <p:nvPr/>
        </p:nvSpPr>
        <p:spPr>
          <a:xfrm>
            <a:off x="1602999" y="2102269"/>
            <a:ext cx="287280" cy="32799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1" name="Знак ''минус'' 50">
            <a:extLst>
              <a:ext uri="{FF2B5EF4-FFF2-40B4-BE49-F238E27FC236}">
                <a16:creationId xmlns:a16="http://schemas.microsoft.com/office/drawing/2014/main" id="{5496877C-37C0-947D-15E1-1E292E687EF5}"/>
              </a:ext>
            </a:extLst>
          </p:cNvPr>
          <p:cNvSpPr/>
          <p:nvPr/>
        </p:nvSpPr>
        <p:spPr>
          <a:xfrm>
            <a:off x="2060199" y="3101005"/>
            <a:ext cx="287280" cy="32799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2" name="Знак ''минус'' 51">
            <a:extLst>
              <a:ext uri="{FF2B5EF4-FFF2-40B4-BE49-F238E27FC236}">
                <a16:creationId xmlns:a16="http://schemas.microsoft.com/office/drawing/2014/main" id="{494B09FD-7CA2-2F47-5B1F-E8069BC0E58A}"/>
              </a:ext>
            </a:extLst>
          </p:cNvPr>
          <p:cNvSpPr/>
          <p:nvPr/>
        </p:nvSpPr>
        <p:spPr>
          <a:xfrm>
            <a:off x="1333358" y="4099742"/>
            <a:ext cx="287280" cy="32799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Знак ''минус'' 52">
            <a:extLst>
              <a:ext uri="{FF2B5EF4-FFF2-40B4-BE49-F238E27FC236}">
                <a16:creationId xmlns:a16="http://schemas.microsoft.com/office/drawing/2014/main" id="{295C01E5-9A30-7693-BB2B-FC424777A80C}"/>
              </a:ext>
            </a:extLst>
          </p:cNvPr>
          <p:cNvSpPr/>
          <p:nvPr/>
        </p:nvSpPr>
        <p:spPr>
          <a:xfrm>
            <a:off x="7478281" y="2134917"/>
            <a:ext cx="287280" cy="32799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Знак ''минус'' 53">
            <a:extLst>
              <a:ext uri="{FF2B5EF4-FFF2-40B4-BE49-F238E27FC236}">
                <a16:creationId xmlns:a16="http://schemas.microsoft.com/office/drawing/2014/main" id="{C11E0E86-E745-2D1B-7C8D-02CA34DE0B63}"/>
              </a:ext>
            </a:extLst>
          </p:cNvPr>
          <p:cNvSpPr/>
          <p:nvPr/>
        </p:nvSpPr>
        <p:spPr>
          <a:xfrm>
            <a:off x="6358929" y="3101005"/>
            <a:ext cx="287280" cy="32799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5" name="Знак ''минус'' 54">
            <a:extLst>
              <a:ext uri="{FF2B5EF4-FFF2-40B4-BE49-F238E27FC236}">
                <a16:creationId xmlns:a16="http://schemas.microsoft.com/office/drawing/2014/main" id="{9CB41C0D-3988-EDD7-01AE-CB9F963F781A}"/>
              </a:ext>
            </a:extLst>
          </p:cNvPr>
          <p:cNvSpPr/>
          <p:nvPr/>
        </p:nvSpPr>
        <p:spPr>
          <a:xfrm>
            <a:off x="7157886" y="4099742"/>
            <a:ext cx="287280" cy="327995"/>
          </a:xfrm>
          <a:prstGeom prst="mathMin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7" name="Прямоугольник 56">
            <a:extLst>
              <a:ext uri="{FF2B5EF4-FFF2-40B4-BE49-F238E27FC236}">
                <a16:creationId xmlns:a16="http://schemas.microsoft.com/office/drawing/2014/main" id="{BACEBAA9-7131-83D6-59CC-B2EC54774C6F}"/>
              </a:ext>
            </a:extLst>
          </p:cNvPr>
          <p:cNvSpPr/>
          <p:nvPr/>
        </p:nvSpPr>
        <p:spPr>
          <a:xfrm flipH="1">
            <a:off x="2048326" y="3966072"/>
            <a:ext cx="6994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5400" b="1" cap="none" spc="0" dirty="0">
                <a:ln/>
                <a:solidFill>
                  <a:schemeClr val="accent3"/>
                </a:solidFill>
                <a:effectLst/>
              </a:rPr>
              <a:t>l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8" name="Прямоугольник 57">
            <a:extLst>
              <a:ext uri="{FF2B5EF4-FFF2-40B4-BE49-F238E27FC236}">
                <a16:creationId xmlns:a16="http://schemas.microsoft.com/office/drawing/2014/main" id="{252F3F94-5253-6EB4-E11C-149DEEF13FC1}"/>
              </a:ext>
            </a:extLst>
          </p:cNvPr>
          <p:cNvSpPr/>
          <p:nvPr/>
        </p:nvSpPr>
        <p:spPr>
          <a:xfrm>
            <a:off x="2835217" y="3966072"/>
            <a:ext cx="5341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5400" b="1" cap="none" spc="0" dirty="0">
                <a:ln/>
                <a:solidFill>
                  <a:schemeClr val="accent3"/>
                </a:solidFill>
                <a:effectLst/>
              </a:rPr>
              <a:t>a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59" name="Прямоугольник 58">
            <a:extLst>
              <a:ext uri="{FF2B5EF4-FFF2-40B4-BE49-F238E27FC236}">
                <a16:creationId xmlns:a16="http://schemas.microsoft.com/office/drawing/2014/main" id="{D87395CB-C0F1-976C-6D47-85E8E4A3056C}"/>
              </a:ext>
            </a:extLst>
          </p:cNvPr>
          <p:cNvSpPr/>
          <p:nvPr/>
        </p:nvSpPr>
        <p:spPr>
          <a:xfrm>
            <a:off x="3669806" y="3966072"/>
            <a:ext cx="433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5400" b="1" cap="none" spc="0" dirty="0">
                <a:ln/>
                <a:solidFill>
                  <a:schemeClr val="accent3"/>
                </a:solidFill>
                <a:effectLst/>
              </a:rPr>
              <a:t>r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0" name="Прямоугольник 59">
            <a:extLst>
              <a:ext uri="{FF2B5EF4-FFF2-40B4-BE49-F238E27FC236}">
                <a16:creationId xmlns:a16="http://schemas.microsoft.com/office/drawing/2014/main" id="{EF9375D8-EB88-737A-F6E8-9B5CF26204C5}"/>
              </a:ext>
            </a:extLst>
          </p:cNvPr>
          <p:cNvSpPr/>
          <p:nvPr/>
        </p:nvSpPr>
        <p:spPr>
          <a:xfrm>
            <a:off x="4402915" y="3966072"/>
            <a:ext cx="5453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5400" b="1" cap="none" spc="0" dirty="0">
                <a:ln/>
                <a:solidFill>
                  <a:schemeClr val="accent3"/>
                </a:solidFill>
                <a:effectLst/>
              </a:rPr>
              <a:t>b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1" name="Прямоугольник 60">
            <a:extLst>
              <a:ext uri="{FF2B5EF4-FFF2-40B4-BE49-F238E27FC236}">
                <a16:creationId xmlns:a16="http://schemas.microsoft.com/office/drawing/2014/main" id="{F6474438-0F2C-5742-83BB-E84C77E3AACC}"/>
              </a:ext>
            </a:extLst>
          </p:cNvPr>
          <p:cNvSpPr/>
          <p:nvPr/>
        </p:nvSpPr>
        <p:spPr>
          <a:xfrm>
            <a:off x="5225640" y="3966072"/>
            <a:ext cx="3754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5400" b="1" cap="none" spc="0" dirty="0" err="1">
                <a:ln/>
                <a:solidFill>
                  <a:schemeClr val="accent3"/>
                </a:solidFill>
                <a:effectLst/>
              </a:rPr>
              <a:t>i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2" name="Прямоугольник 61">
            <a:extLst>
              <a:ext uri="{FF2B5EF4-FFF2-40B4-BE49-F238E27FC236}">
                <a16:creationId xmlns:a16="http://schemas.microsoft.com/office/drawing/2014/main" id="{EAB5F175-3E15-B301-FB8D-3029B2B5D60F}"/>
              </a:ext>
            </a:extLst>
          </p:cNvPr>
          <p:cNvSpPr/>
          <p:nvPr/>
        </p:nvSpPr>
        <p:spPr>
          <a:xfrm>
            <a:off x="5874017" y="3966072"/>
            <a:ext cx="4331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5400" b="1" cap="none" spc="0" dirty="0">
                <a:ln/>
                <a:solidFill>
                  <a:schemeClr val="accent3"/>
                </a:solidFill>
                <a:effectLst/>
              </a:rPr>
              <a:t>r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3" name="Прямоугольник 62">
            <a:extLst>
              <a:ext uri="{FF2B5EF4-FFF2-40B4-BE49-F238E27FC236}">
                <a16:creationId xmlns:a16="http://schemas.microsoft.com/office/drawing/2014/main" id="{8CD2AF1C-F9FF-060D-B4ED-ABE4A91AA6B2}"/>
              </a:ext>
            </a:extLst>
          </p:cNvPr>
          <p:cNvSpPr/>
          <p:nvPr/>
        </p:nvSpPr>
        <p:spPr>
          <a:xfrm>
            <a:off x="7900164" y="4760364"/>
            <a:ext cx="49564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5400" b="1" cap="none" spc="0" dirty="0">
                <a:ln/>
                <a:solidFill>
                  <a:schemeClr val="accent3"/>
                </a:solidFill>
                <a:effectLst/>
              </a:rPr>
              <a:t>y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sp>
        <p:nvSpPr>
          <p:cNvPr id="64" name="Прямоугольник 63">
            <a:extLst>
              <a:ext uri="{FF2B5EF4-FFF2-40B4-BE49-F238E27FC236}">
                <a16:creationId xmlns:a16="http://schemas.microsoft.com/office/drawing/2014/main" id="{EAC4679C-2BC4-AB7C-008F-478CB568623C}"/>
              </a:ext>
            </a:extLst>
          </p:cNvPr>
          <p:cNvSpPr/>
          <p:nvPr/>
        </p:nvSpPr>
        <p:spPr>
          <a:xfrm>
            <a:off x="3969333" y="4760364"/>
            <a:ext cx="393083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n-GB" sz="5400" b="1" cap="none" spc="0" dirty="0">
                <a:ln/>
                <a:solidFill>
                  <a:schemeClr val="accent3"/>
                </a:solidFill>
                <a:effectLst/>
              </a:rPr>
              <a:t>L   </a:t>
            </a:r>
            <a:r>
              <a:rPr lang="en-GB" sz="5400" b="1" cap="none" spc="0" dirty="0" err="1">
                <a:ln/>
                <a:solidFill>
                  <a:schemeClr val="accent3"/>
                </a:solidFill>
                <a:effectLst/>
              </a:rPr>
              <a:t>i</a:t>
            </a:r>
            <a:r>
              <a:rPr lang="en-GB" sz="5400" b="1" cap="none" spc="0" dirty="0">
                <a:ln/>
                <a:solidFill>
                  <a:schemeClr val="accent3"/>
                </a:solidFill>
                <a:effectLst/>
              </a:rPr>
              <a:t>   b   r   a   r </a:t>
            </a:r>
            <a:endParaRPr lang="ru-RU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  <p:pic>
        <p:nvPicPr>
          <p:cNvPr id="66" name="Рисунок 65" descr="Изображение выглядит как текст">
            <a:extLst>
              <a:ext uri="{FF2B5EF4-FFF2-40B4-BE49-F238E27FC236}">
                <a16:creationId xmlns:a16="http://schemas.microsoft.com/office/drawing/2014/main" id="{13A8E207-935C-156B-1B59-082EB7A6AEB4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065" y="4353910"/>
            <a:ext cx="3514398" cy="1405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3092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7" grpId="0"/>
      <p:bldP spid="58" grpId="0"/>
      <p:bldP spid="59" grpId="0"/>
      <p:bldP spid="60" grpId="0"/>
      <p:bldP spid="61" grpId="0"/>
      <p:bldP spid="62" grpId="0"/>
      <p:bldP spid="6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FE3194D-172F-3E41-FD54-310CEDEE916A}"/>
              </a:ext>
            </a:extLst>
          </p:cNvPr>
          <p:cNvSpPr txBox="1"/>
          <p:nvPr/>
        </p:nvSpPr>
        <p:spPr>
          <a:xfrm>
            <a:off x="3352800" y="77927"/>
            <a:ext cx="6138040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457200" algn="just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 2nd lesson is </a:t>
            </a:r>
            <a:r>
              <a:rPr lang="en-US" sz="3200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9C56C27-8875-9A33-482F-6AB20CAFCA77}"/>
              </a:ext>
            </a:extLst>
          </p:cNvPr>
          <p:cNvSpPr txBox="1"/>
          <p:nvPr/>
        </p:nvSpPr>
        <p:spPr>
          <a:xfrm>
            <a:off x="819807" y="646135"/>
            <a:ext cx="613804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Read and do some sums. </a:t>
            </a:r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041C566-AEC4-6167-5F65-29C61F659402}"/>
              </a:ext>
            </a:extLst>
          </p:cNvPr>
          <p:cNvSpPr txBox="1"/>
          <p:nvPr/>
        </p:nvSpPr>
        <p:spPr>
          <a:xfrm>
            <a:off x="819807" y="1268934"/>
            <a:ext cx="26981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</a:rPr>
              <a:t>One + eleven  =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571E9C5-3B85-A242-5721-B957FA3BE6E9}"/>
              </a:ext>
            </a:extLst>
          </p:cNvPr>
          <p:cNvSpPr txBox="1"/>
          <p:nvPr/>
        </p:nvSpPr>
        <p:spPr>
          <a:xfrm>
            <a:off x="819806" y="1853709"/>
            <a:ext cx="26021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</a:rPr>
              <a:t>Two + seven  =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6368B3-277B-078E-5F9A-07A96DFAE695}"/>
              </a:ext>
            </a:extLst>
          </p:cNvPr>
          <p:cNvSpPr txBox="1"/>
          <p:nvPr/>
        </p:nvSpPr>
        <p:spPr>
          <a:xfrm>
            <a:off x="819805" y="2399563"/>
            <a:ext cx="24336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Three + ten  =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F14C26-53E3-A307-7F2F-37E659B37762}"/>
              </a:ext>
            </a:extLst>
          </p:cNvPr>
          <p:cNvSpPr txBox="1"/>
          <p:nvPr/>
        </p:nvSpPr>
        <p:spPr>
          <a:xfrm>
            <a:off x="819804" y="3023259"/>
            <a:ext cx="275908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C00000"/>
                </a:solidFill>
              </a:rPr>
              <a:t>Four + twelve  =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B72827-D71D-85CE-25F1-FEE00B1BC555}"/>
              </a:ext>
            </a:extLst>
          </p:cNvPr>
          <p:cNvSpPr txBox="1"/>
          <p:nvPr/>
        </p:nvSpPr>
        <p:spPr>
          <a:xfrm>
            <a:off x="829943" y="3614937"/>
            <a:ext cx="21980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</a:rPr>
              <a:t>Five + five  =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9BF628-3300-4595-B1A8-8988A5C5DE7F}"/>
              </a:ext>
            </a:extLst>
          </p:cNvPr>
          <p:cNvSpPr txBox="1"/>
          <p:nvPr/>
        </p:nvSpPr>
        <p:spPr>
          <a:xfrm>
            <a:off x="829943" y="4160791"/>
            <a:ext cx="28723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</a:rPr>
              <a:t>Six + fourteen  =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076A338-96CA-9A2F-9A7D-28D2F1CC76AB}"/>
              </a:ext>
            </a:extLst>
          </p:cNvPr>
          <p:cNvSpPr txBox="1"/>
          <p:nvPr/>
        </p:nvSpPr>
        <p:spPr>
          <a:xfrm>
            <a:off x="819803" y="4800510"/>
            <a:ext cx="28135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</a:rPr>
              <a:t>Seven + eight  =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B52AAAF-2AD7-7D60-0165-69E0D7D04908}"/>
              </a:ext>
            </a:extLst>
          </p:cNvPr>
          <p:cNvSpPr txBox="1"/>
          <p:nvPr/>
        </p:nvSpPr>
        <p:spPr>
          <a:xfrm>
            <a:off x="8177344" y="1249644"/>
            <a:ext cx="26472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C00000"/>
                </a:solidFill>
              </a:rPr>
              <a:t>Twenty - five  =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3C9421E-FBAA-F299-DDB3-462AD3925F89}"/>
              </a:ext>
            </a:extLst>
          </p:cNvPr>
          <p:cNvSpPr txBox="1"/>
          <p:nvPr/>
        </p:nvSpPr>
        <p:spPr>
          <a:xfrm>
            <a:off x="8212737" y="1805163"/>
            <a:ext cx="24465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B0F0"/>
                </a:solidFill>
              </a:rPr>
              <a:t>Eleven - two =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EABCB0-545B-4749-8FBF-9D180AEB5683}"/>
              </a:ext>
            </a:extLst>
          </p:cNvPr>
          <p:cNvSpPr txBox="1"/>
          <p:nvPr/>
        </p:nvSpPr>
        <p:spPr>
          <a:xfrm>
            <a:off x="8232876" y="2335745"/>
            <a:ext cx="29883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</a:rPr>
              <a:t>Fifteen – seven =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971F749-F2E3-19FC-D166-095C9E15F508}"/>
              </a:ext>
            </a:extLst>
          </p:cNvPr>
          <p:cNvSpPr txBox="1"/>
          <p:nvPr/>
        </p:nvSpPr>
        <p:spPr>
          <a:xfrm>
            <a:off x="8115147" y="2909570"/>
            <a:ext cx="333719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</a:rPr>
              <a:t>Fourteen – seven =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518D7A6-9548-F329-08DB-CEC995DC77F1}"/>
              </a:ext>
            </a:extLst>
          </p:cNvPr>
          <p:cNvSpPr txBox="1"/>
          <p:nvPr/>
        </p:nvSpPr>
        <p:spPr>
          <a:xfrm>
            <a:off x="6802801" y="3576016"/>
            <a:ext cx="25683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70C0"/>
                </a:solidFill>
              </a:rPr>
              <a:t>Eight – three =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4B81173-0BC2-ACFB-1FD0-5E83EEC61E3B}"/>
              </a:ext>
            </a:extLst>
          </p:cNvPr>
          <p:cNvSpPr txBox="1"/>
          <p:nvPr/>
        </p:nvSpPr>
        <p:spPr>
          <a:xfrm>
            <a:off x="6802801" y="4133716"/>
            <a:ext cx="31640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C00000"/>
                </a:solidFill>
              </a:rPr>
              <a:t>Thirteen – three =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0894C6A-C71D-7841-55B9-19769054C5F2}"/>
              </a:ext>
            </a:extLst>
          </p:cNvPr>
          <p:cNvSpPr txBox="1"/>
          <p:nvPr/>
        </p:nvSpPr>
        <p:spPr>
          <a:xfrm>
            <a:off x="6802801" y="4800509"/>
            <a:ext cx="216155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rgbClr val="00B050"/>
                </a:solidFill>
              </a:rPr>
              <a:t>Ten - nine  =</a:t>
            </a:r>
          </a:p>
        </p:txBody>
      </p:sp>
      <p:pic>
        <p:nvPicPr>
          <p:cNvPr id="23" name="Рисунок 22" descr="Изображение выглядит как текст, контейнер&#10;&#10;Автоматически созданное описание">
            <a:extLst>
              <a:ext uri="{FF2B5EF4-FFF2-40B4-BE49-F238E27FC236}">
                <a16:creationId xmlns:a16="http://schemas.microsoft.com/office/drawing/2014/main" id="{6DEAD178-1A62-D298-CD88-5D9BF9346E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3232" y="1431206"/>
            <a:ext cx="3957297" cy="1978648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82064F5B-9660-1FD6-7009-3DA584EBEBCB}"/>
              </a:ext>
            </a:extLst>
          </p:cNvPr>
          <p:cNvSpPr txBox="1"/>
          <p:nvPr/>
        </p:nvSpPr>
        <p:spPr>
          <a:xfrm>
            <a:off x="3600927" y="1169293"/>
            <a:ext cx="6383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12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9C1970A-A320-D78D-F4A0-DE5129463F5E}"/>
              </a:ext>
            </a:extLst>
          </p:cNvPr>
          <p:cNvSpPr txBox="1"/>
          <p:nvPr/>
        </p:nvSpPr>
        <p:spPr>
          <a:xfrm>
            <a:off x="3600927" y="1770984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9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17931BC-B79E-8FF6-93C6-9D060E920E27}"/>
              </a:ext>
            </a:extLst>
          </p:cNvPr>
          <p:cNvSpPr txBox="1"/>
          <p:nvPr/>
        </p:nvSpPr>
        <p:spPr>
          <a:xfrm>
            <a:off x="3306383" y="2288866"/>
            <a:ext cx="65274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950A2C2-37FA-B3DE-F4E2-356F5EEC47BD}"/>
              </a:ext>
            </a:extLst>
          </p:cNvPr>
          <p:cNvSpPr txBox="1"/>
          <p:nvPr/>
        </p:nvSpPr>
        <p:spPr>
          <a:xfrm>
            <a:off x="3544020" y="2907446"/>
            <a:ext cx="6575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16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53563D3-52F3-E15D-24C7-0E179DC5DC17}"/>
              </a:ext>
            </a:extLst>
          </p:cNvPr>
          <p:cNvSpPr txBox="1"/>
          <p:nvPr/>
        </p:nvSpPr>
        <p:spPr>
          <a:xfrm>
            <a:off x="3064900" y="3530192"/>
            <a:ext cx="6559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10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DE7BA65-4AE0-38C9-7869-FD5DAFCF10D8}"/>
              </a:ext>
            </a:extLst>
          </p:cNvPr>
          <p:cNvSpPr txBox="1"/>
          <p:nvPr/>
        </p:nvSpPr>
        <p:spPr>
          <a:xfrm>
            <a:off x="3625773" y="4043908"/>
            <a:ext cx="7184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20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0BEC1CDB-C58D-3199-2728-376CEA1ED94D}"/>
              </a:ext>
            </a:extLst>
          </p:cNvPr>
          <p:cNvSpPr txBox="1"/>
          <p:nvPr/>
        </p:nvSpPr>
        <p:spPr>
          <a:xfrm>
            <a:off x="3625773" y="4746797"/>
            <a:ext cx="6559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15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0C102B68-044F-C136-96EE-120C387B859B}"/>
              </a:ext>
            </a:extLst>
          </p:cNvPr>
          <p:cNvSpPr txBox="1"/>
          <p:nvPr/>
        </p:nvSpPr>
        <p:spPr>
          <a:xfrm>
            <a:off x="10796394" y="1169293"/>
            <a:ext cx="6559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15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7A5CA506-FB90-0C60-AEB5-51E4732C81CA}"/>
              </a:ext>
            </a:extLst>
          </p:cNvPr>
          <p:cNvSpPr txBox="1"/>
          <p:nvPr/>
        </p:nvSpPr>
        <p:spPr>
          <a:xfrm>
            <a:off x="10627363" y="1712644"/>
            <a:ext cx="4619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9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E4E80A14-1512-47B9-759B-19936DB51A8A}"/>
              </a:ext>
            </a:extLst>
          </p:cNvPr>
          <p:cNvSpPr txBox="1"/>
          <p:nvPr/>
        </p:nvSpPr>
        <p:spPr>
          <a:xfrm>
            <a:off x="11109925" y="2263124"/>
            <a:ext cx="45878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8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1459096-F53B-5BA2-1029-EE4894D03602}"/>
              </a:ext>
            </a:extLst>
          </p:cNvPr>
          <p:cNvSpPr txBox="1"/>
          <p:nvPr/>
        </p:nvSpPr>
        <p:spPr>
          <a:xfrm>
            <a:off x="11273542" y="2848014"/>
            <a:ext cx="38504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7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58F4A21-F1A3-2621-3240-26E2C2086DB9}"/>
              </a:ext>
            </a:extLst>
          </p:cNvPr>
          <p:cNvSpPr txBox="1"/>
          <p:nvPr/>
        </p:nvSpPr>
        <p:spPr>
          <a:xfrm>
            <a:off x="9301922" y="3491826"/>
            <a:ext cx="460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5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9F58A443-BD3D-CDEE-3790-69D0841169CE}"/>
              </a:ext>
            </a:extLst>
          </p:cNvPr>
          <p:cNvSpPr txBox="1"/>
          <p:nvPr/>
        </p:nvSpPr>
        <p:spPr>
          <a:xfrm>
            <a:off x="9928620" y="4072160"/>
            <a:ext cx="6559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10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BA728030-E03E-1931-B2A0-A4F9EF4CBDFD}"/>
              </a:ext>
            </a:extLst>
          </p:cNvPr>
          <p:cNvSpPr txBox="1"/>
          <p:nvPr/>
        </p:nvSpPr>
        <p:spPr>
          <a:xfrm>
            <a:off x="8960422" y="4691528"/>
            <a:ext cx="38023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311168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4" grpId="0"/>
      <p:bldP spid="17" grpId="0"/>
      <p:bldP spid="18" grpId="0"/>
      <p:bldP spid="19" grpId="0"/>
      <p:bldP spid="20" grpId="0"/>
      <p:bldP spid="26" grpId="0"/>
      <p:bldP spid="27" grpId="0"/>
      <p:bldP spid="28" grpId="0"/>
      <p:bldP spid="32" grpId="0"/>
      <p:bldP spid="35" grpId="0"/>
      <p:bldP spid="36" grpId="0"/>
      <p:bldP spid="37" grpId="0"/>
      <p:bldP spid="38" grpId="0"/>
      <p:bldP spid="3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771AC73-3BD8-6809-71C2-0A51CAF92FA8}"/>
              </a:ext>
            </a:extLst>
          </p:cNvPr>
          <p:cNvSpPr txBox="1"/>
          <p:nvPr/>
        </p:nvSpPr>
        <p:spPr>
          <a:xfrm>
            <a:off x="3594538" y="277623"/>
            <a:ext cx="6138040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539750" algn="just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 3rd lesson is PE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 descr="Изображение выглядит как текст,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6BF644F6-9F49-6E80-7DAB-7618E23725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57844" y="0"/>
            <a:ext cx="2634156" cy="25287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3F8F4C8-B13D-015B-C5D6-F790D3575D49}"/>
              </a:ext>
            </a:extLst>
          </p:cNvPr>
          <p:cNvSpPr txBox="1"/>
          <p:nvPr/>
        </p:nvSpPr>
        <p:spPr>
          <a:xfrm>
            <a:off x="3125753" y="2236402"/>
            <a:ext cx="48930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Abadi Extra Light" panose="020B0204020104020204" pitchFamily="34" charset="0"/>
              </a:rPr>
              <a:t>Let’s relax. Feel free to move.</a:t>
            </a:r>
          </a:p>
        </p:txBody>
      </p:sp>
    </p:spTree>
    <p:extLst>
      <p:ext uri="{BB962C8B-B14F-4D97-AF65-F5344CB8AC3E}">
        <p14:creationId xmlns:p14="http://schemas.microsoft.com/office/powerpoint/2010/main" val="5810782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A89041-F729-7C2A-6676-C7C8138D511B}"/>
              </a:ext>
            </a:extLst>
          </p:cNvPr>
          <p:cNvSpPr txBox="1"/>
          <p:nvPr/>
        </p:nvSpPr>
        <p:spPr>
          <a:xfrm>
            <a:off x="3531476" y="114977"/>
            <a:ext cx="6138040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539750" algn="just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 4th lesson is Art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143A890-A803-F340-ABF0-FCBF5ED3528A}"/>
              </a:ext>
            </a:extLst>
          </p:cNvPr>
          <p:cNvSpPr txBox="1"/>
          <p:nvPr/>
        </p:nvSpPr>
        <p:spPr>
          <a:xfrm>
            <a:off x="851338" y="699780"/>
            <a:ext cx="10142483" cy="3906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just">
              <a:lnSpc>
                <a:spcPct val="115000"/>
              </a:lnSpc>
              <a:spcAft>
                <a:spcPts val="1000"/>
              </a:spcAft>
            </a:pP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Take a piece of paper and a pencil. D</a:t>
            </a:r>
            <a:r>
              <a:rPr lang="en-US" sz="1800" b="1" i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raw a picture</a:t>
            </a:r>
            <a:r>
              <a:rPr lang="en-US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using the instructions: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FD89B8F5-1F6D-9CEA-DB83-33B69095E6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164"/>
          <a:stretch/>
        </p:blipFill>
        <p:spPr bwMode="auto">
          <a:xfrm>
            <a:off x="6271814" y="1114097"/>
            <a:ext cx="5447990" cy="3510454"/>
          </a:xfrm>
          <a:prstGeom prst="rect">
            <a:avLst/>
          </a:prstGeom>
          <a:noFill/>
          <a:ln w="3175">
            <a:solidFill>
              <a:srgbClr val="000000"/>
            </a:solidFill>
            <a:miter lim="800000"/>
            <a:headEnd/>
            <a:tailEnd/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BD8217C-8493-C86E-1AED-0A8541F0439D}"/>
              </a:ext>
            </a:extLst>
          </p:cNvPr>
          <p:cNvSpPr txBox="1"/>
          <p:nvPr/>
        </p:nvSpPr>
        <p:spPr>
          <a:xfrm>
            <a:off x="861848" y="1405148"/>
            <a:ext cx="6138040" cy="42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olidFill>
                  <a:srgbClr val="000000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 a big horizontal oval.</a:t>
            </a:r>
            <a:r>
              <a:rPr lang="en-US" sz="20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GB" sz="20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B75007-BE5B-24E3-F540-4679F2AC07EA}"/>
              </a:ext>
            </a:extLst>
          </p:cNvPr>
          <p:cNvSpPr txBox="1"/>
          <p:nvPr/>
        </p:nvSpPr>
        <p:spPr>
          <a:xfrm>
            <a:off x="851338" y="1806287"/>
            <a:ext cx="6138040" cy="9060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It’s got three eyes, one nose, one mouth and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highlight>
                  <a:srgbClr val="00FFFF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two ears. </a:t>
            </a:r>
            <a:endParaRPr lang="en-GB" sz="2000" dirty="0">
              <a:effectLst/>
              <a:highlight>
                <a:srgbClr val="00FFFF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F585B56-E54D-2224-CD77-709FA14ED91F}"/>
              </a:ext>
            </a:extLst>
          </p:cNvPr>
          <p:cNvSpPr txBox="1"/>
          <p:nvPr/>
        </p:nvSpPr>
        <p:spPr>
          <a:xfrm>
            <a:off x="851338" y="2626722"/>
            <a:ext cx="6138040" cy="42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highlight>
                  <a:srgbClr val="FF00FF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It’s got short hair. Its hair is black.</a:t>
            </a:r>
            <a:endParaRPr lang="en-GB" sz="2000" dirty="0">
              <a:effectLst/>
              <a:highlight>
                <a:srgbClr val="FF00FF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C47F329-B65A-D3A5-1CAF-4753F8CD1361}"/>
              </a:ext>
            </a:extLst>
          </p:cNvPr>
          <p:cNvSpPr txBox="1"/>
          <p:nvPr/>
        </p:nvSpPr>
        <p:spPr>
          <a:xfrm>
            <a:off x="851338" y="3017406"/>
            <a:ext cx="6138040" cy="42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highlight>
                  <a:srgbClr val="FF00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It’s got two long arms. </a:t>
            </a:r>
            <a:endParaRPr lang="en-GB" sz="2000" dirty="0">
              <a:effectLst/>
              <a:highlight>
                <a:srgbClr val="FF00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ED9DAA8-C4BC-B859-05A5-DE23C2260D46}"/>
              </a:ext>
            </a:extLst>
          </p:cNvPr>
          <p:cNvSpPr txBox="1"/>
          <p:nvPr/>
        </p:nvSpPr>
        <p:spPr>
          <a:xfrm>
            <a:off x="851338" y="3429000"/>
            <a:ext cx="6138040" cy="42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It’s got two hands. </a:t>
            </a:r>
            <a:endParaRPr lang="en-GB" sz="2000" dirty="0">
              <a:effectLst/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4074155-EBE6-544F-1C78-55BEF4BA38FD}"/>
              </a:ext>
            </a:extLst>
          </p:cNvPr>
          <p:cNvSpPr txBox="1"/>
          <p:nvPr/>
        </p:nvSpPr>
        <p:spPr>
          <a:xfrm>
            <a:off x="851338" y="3896033"/>
            <a:ext cx="6138040" cy="42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It’s got </a:t>
            </a:r>
            <a:r>
              <a:rPr lang="en-US" sz="2000" b="1" dirty="0">
                <a:solidFill>
                  <a:srgbClr val="000000"/>
                </a:solidFill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four</a:t>
            </a:r>
            <a:r>
              <a:rPr lang="en-US" sz="2000" b="1" dirty="0">
                <a:solidFill>
                  <a:srgbClr val="000000"/>
                </a:solidFill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short legs. They are green. </a:t>
            </a:r>
            <a:endParaRPr lang="en-GB" sz="2000" dirty="0">
              <a:effectLst/>
              <a:highlight>
                <a:srgbClr val="00FF00"/>
              </a:highligh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3D23F76-669F-F0EB-CF96-9DE615C34B0E}"/>
              </a:ext>
            </a:extLst>
          </p:cNvPr>
          <p:cNvSpPr txBox="1"/>
          <p:nvPr/>
        </p:nvSpPr>
        <p:spPr>
          <a:xfrm>
            <a:off x="851338" y="4362863"/>
            <a:ext cx="6138040" cy="4165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It’s got four black feet.</a:t>
            </a:r>
            <a:endParaRPr lang="en-GB" sz="2000" dirty="0"/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39A57AA6-F522-D0B4-DC9F-300B36C83768}"/>
              </a:ext>
            </a:extLst>
          </p:cNvPr>
          <p:cNvSpPr/>
          <p:nvPr/>
        </p:nvSpPr>
        <p:spPr>
          <a:xfrm>
            <a:off x="1604898" y="4777502"/>
            <a:ext cx="32015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What is it?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id="{1601E256-1230-A3F2-1C13-66BA6EE319E1}"/>
              </a:ext>
            </a:extLst>
          </p:cNvPr>
          <p:cNvSpPr/>
          <p:nvPr/>
        </p:nvSpPr>
        <p:spPr>
          <a:xfrm>
            <a:off x="6801137" y="4775702"/>
            <a:ext cx="438934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It’s a monster</a:t>
            </a:r>
            <a:r>
              <a:rPr lang="en-GB" sz="54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?</a:t>
            </a:r>
            <a:endParaRPr lang="ru-RU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335EFEC5-F63B-0998-FC2A-2FF7E8C226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7441" t="41257" r="36300" b="33640"/>
          <a:stretch/>
        </p:blipFill>
        <p:spPr>
          <a:xfrm>
            <a:off x="6730480" y="1620507"/>
            <a:ext cx="4530655" cy="243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4675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2" grpId="0"/>
      <p:bldP spid="16" grpId="0"/>
      <p:bldP spid="18" grpId="0"/>
      <p:bldP spid="22" grpId="0"/>
      <p:bldP spid="23" grpId="0"/>
      <p:bldP spid="2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857CDDA-54EA-99DB-4ED9-E7116C283BEE}"/>
              </a:ext>
            </a:extLst>
          </p:cNvPr>
          <p:cNvSpPr txBox="1"/>
          <p:nvPr/>
        </p:nvSpPr>
        <p:spPr>
          <a:xfrm>
            <a:off x="3111061" y="140989"/>
            <a:ext cx="6138040" cy="6227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-539750" algn="just">
              <a:lnSpc>
                <a:spcPct val="115000"/>
              </a:lnSpc>
              <a:spcAft>
                <a:spcPts val="1000"/>
              </a:spcAft>
            </a:pPr>
            <a:r>
              <a:rPr lang="en-US" sz="32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Our 5th lesson is Nature Study</a:t>
            </a: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5744D09-D822-1C02-8423-1A9816944C91}"/>
              </a:ext>
            </a:extLst>
          </p:cNvPr>
          <p:cNvSpPr txBox="1"/>
          <p:nvPr/>
        </p:nvSpPr>
        <p:spPr>
          <a:xfrm>
            <a:off x="1807778" y="863372"/>
            <a:ext cx="1008993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b="1" i="1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Let’s watch the video “What can you see?” (Animals). Then guess the riddles.</a:t>
            </a:r>
            <a:endParaRPr lang="en-GB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67FB0BE-03AB-827A-6962-59A341E7F9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0206" y="1332288"/>
            <a:ext cx="6783424" cy="474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768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8F03656-AE26-2240-4A4A-517E7AFCA663}"/>
              </a:ext>
            </a:extLst>
          </p:cNvPr>
          <p:cNvSpPr txBox="1"/>
          <p:nvPr/>
        </p:nvSpPr>
        <p:spPr>
          <a:xfrm>
            <a:off x="238300" y="413368"/>
            <a:ext cx="349807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can climb trees.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look like a human.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like bananas.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like playing.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What am I?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4F5AB2-9F0E-78BF-FE18-114AB05C4691}"/>
              </a:ext>
            </a:extLst>
          </p:cNvPr>
          <p:cNvSpPr txBox="1"/>
          <p:nvPr/>
        </p:nvSpPr>
        <p:spPr>
          <a:xfrm>
            <a:off x="7243691" y="247269"/>
            <a:ext cx="422102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am yellow and brown.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eat leaves.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a very long neck.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live in Africa.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What am I?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6B09DC4-292B-737C-5ADD-6059FF5A5247}"/>
              </a:ext>
            </a:extLst>
          </p:cNvPr>
          <p:cNvSpPr txBox="1"/>
          <p:nvPr/>
        </p:nvSpPr>
        <p:spPr>
          <a:xfrm>
            <a:off x="3387566" y="3240578"/>
            <a:ext cx="541686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am very big.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eat fish and berries.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a little tail and four legs.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live in the woods.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What am I?</a:t>
            </a:r>
          </a:p>
        </p:txBody>
      </p:sp>
      <p:pic>
        <p:nvPicPr>
          <p:cNvPr id="11" name="Рисунок 10" descr="Изображение выглядит как трава, нести, дерево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93496A9E-415C-5E27-74A6-9EA24C1ADFC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95" t="21773" r="3580"/>
          <a:stretch/>
        </p:blipFill>
        <p:spPr>
          <a:xfrm>
            <a:off x="3618336" y="1370653"/>
            <a:ext cx="3106621" cy="184724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Рисунок 12" descr="Изображение выглядит как примат, млекопитающее, внешний, дерево&#10;&#10;Автоматически созданное описание">
            <a:extLst>
              <a:ext uri="{FF2B5EF4-FFF2-40B4-BE49-F238E27FC236}">
                <a16:creationId xmlns:a16="http://schemas.microsoft.com/office/drawing/2014/main" id="{21F357DB-FD4B-A5C3-E370-4BE5522B80E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511" b="21325"/>
          <a:stretch/>
        </p:blipFill>
        <p:spPr>
          <a:xfrm>
            <a:off x="386938" y="2660137"/>
            <a:ext cx="2125034" cy="293772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5" name="Рисунок 14" descr="Изображение выглядит как дерево, жираф, трава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99457CB9-6C9A-1BB5-ADEC-C4D83D08D6B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87" t="2298" r="5032" b="6821"/>
          <a:stretch/>
        </p:blipFill>
        <p:spPr>
          <a:xfrm>
            <a:off x="9154866" y="2540417"/>
            <a:ext cx="2521596" cy="36470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26980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ED2FC31-2C7C-84A8-E9D9-6981935864A3}"/>
              </a:ext>
            </a:extLst>
          </p:cNvPr>
          <p:cNvSpPr txBox="1"/>
          <p:nvPr/>
        </p:nvSpPr>
        <p:spPr>
          <a:xfrm>
            <a:off x="5436104" y="10840"/>
            <a:ext cx="535915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eat a lot of grass.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look like a horse.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black and white stripes.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four legs.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What am I?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DDB088-96D2-595E-5840-5C3CDB495BBA}"/>
              </a:ext>
            </a:extLst>
          </p:cNvPr>
          <p:cNvSpPr txBox="1"/>
          <p:nvPr/>
        </p:nvSpPr>
        <p:spPr>
          <a:xfrm>
            <a:off x="3781049" y="2727473"/>
            <a:ext cx="292099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four legs.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big ears.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a trunk.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am very big.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What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3FDCE4E-237D-4D24-AE7F-F893EB9F0047}"/>
              </a:ext>
            </a:extLst>
          </p:cNvPr>
          <p:cNvSpPr txBox="1"/>
          <p:nvPr/>
        </p:nvSpPr>
        <p:spPr>
          <a:xfrm>
            <a:off x="0" y="452301"/>
            <a:ext cx="5436104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live in rivers and lakes.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eat fish and birds.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four legs and a long tail.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a lot of teeth.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What am I?</a:t>
            </a:r>
          </a:p>
        </p:txBody>
      </p:sp>
      <p:pic>
        <p:nvPicPr>
          <p:cNvPr id="9" name="Рисунок 8" descr="Изображение выглядит как трава, внешний, зебра, поле&#10;&#10;Автоматически созданное описание">
            <a:extLst>
              <a:ext uri="{FF2B5EF4-FFF2-40B4-BE49-F238E27FC236}">
                <a16:creationId xmlns:a16="http://schemas.microsoft.com/office/drawing/2014/main" id="{80C3BF71-74F5-677E-BC3E-F96D9860E3D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62" t="16783" r="24545" b="6780"/>
          <a:stretch/>
        </p:blipFill>
        <p:spPr>
          <a:xfrm>
            <a:off x="8392318" y="1428539"/>
            <a:ext cx="3169061" cy="25978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 descr="Изображение выглядит как рептилия, представитель отряда крокодиловых, вода, укладывает&#10;&#10;Автоматически созданное описание">
            <a:extLst>
              <a:ext uri="{FF2B5EF4-FFF2-40B4-BE49-F238E27FC236}">
                <a16:creationId xmlns:a16="http://schemas.microsoft.com/office/drawing/2014/main" id="{AEDDFC17-4210-7D60-5D9F-D8DDD1D8C33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72" y="2877772"/>
            <a:ext cx="3548239" cy="26611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3" name="Рисунок 12" descr="Изображение выглядит как слон, внешний, трава, небо&#10;&#10;Автоматически созданное описание">
            <a:extLst>
              <a:ext uri="{FF2B5EF4-FFF2-40B4-BE49-F238E27FC236}">
                <a16:creationId xmlns:a16="http://schemas.microsoft.com/office/drawing/2014/main" id="{14D81225-0C53-AA16-EA2A-8E48C9B70573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32" t="11124" r="12581" b="6885"/>
          <a:stretch/>
        </p:blipFill>
        <p:spPr>
          <a:xfrm>
            <a:off x="6294810" y="3751126"/>
            <a:ext cx="3440117" cy="25623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441754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A3753F7-06CC-81B4-E2DE-DBA10C8E5112}"/>
              </a:ext>
            </a:extLst>
          </p:cNvPr>
          <p:cNvSpPr txBox="1"/>
          <p:nvPr/>
        </p:nvSpPr>
        <p:spPr>
          <a:xfrm>
            <a:off x="54979" y="58846"/>
            <a:ext cx="4100803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am long.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no legs.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can hiss.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a forked tongue.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What am I?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11558C6-1248-C4E2-B0BA-594BF90BDBF7}"/>
              </a:ext>
            </a:extLst>
          </p:cNvPr>
          <p:cNvSpPr txBox="1"/>
          <p:nvPr/>
        </p:nvSpPr>
        <p:spPr>
          <a:xfrm>
            <a:off x="3705066" y="3429000"/>
            <a:ext cx="5575565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can run fast.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sharp teeth.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long hair round my neck.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am the King of animals. 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What am I?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E311213-12C9-5199-5B9F-8A22BA393EC6}"/>
              </a:ext>
            </a:extLst>
          </p:cNvPr>
          <p:cNvSpPr txBox="1"/>
          <p:nvPr/>
        </p:nvSpPr>
        <p:spPr>
          <a:xfrm>
            <a:off x="7645644" y="0"/>
            <a:ext cx="4177169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am a bird.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have two wings.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can swim in the water.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I can’t fly in the air.</a:t>
            </a:r>
          </a:p>
          <a:p>
            <a:r>
              <a:rPr lang="en-GB" sz="2800" b="1" i="1" dirty="0">
                <a:latin typeface="Arial" panose="020B0604020202020204" pitchFamily="34" charset="0"/>
                <a:cs typeface="Arial" panose="020B0604020202020204" pitchFamily="34" charset="0"/>
              </a:rPr>
              <a:t>What am I?</a:t>
            </a:r>
          </a:p>
        </p:txBody>
      </p:sp>
      <p:pic>
        <p:nvPicPr>
          <p:cNvPr id="7" name="Рисунок 6" descr="Изображение выглядит как трава, дерево, внешний, лев&#10;&#10;Автоматически созданное описание">
            <a:extLst>
              <a:ext uri="{FF2B5EF4-FFF2-40B4-BE49-F238E27FC236}">
                <a16:creationId xmlns:a16="http://schemas.microsoft.com/office/drawing/2014/main" id="{C3AC0471-6870-822F-11FA-F581047F8B1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30" t="16966" r="3473" b="13800"/>
          <a:stretch/>
        </p:blipFill>
        <p:spPr>
          <a:xfrm>
            <a:off x="4038429" y="1182230"/>
            <a:ext cx="3607215" cy="22152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9" name="Рисунок 8" descr="Изображение выглядит как птица, пингвин, снег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140BB3D0-2E4A-9BD5-B443-CF6DF64F15B7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59" t="4814" r="26368" b="4753"/>
          <a:stretch/>
        </p:blipFill>
        <p:spPr>
          <a:xfrm>
            <a:off x="9417269" y="2238937"/>
            <a:ext cx="2405544" cy="333154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11" name="Рисунок 10" descr="Изображение выглядит как рептилия, змея, открыть&#10;&#10;Автоматически созданное описание">
            <a:extLst>
              <a:ext uri="{FF2B5EF4-FFF2-40B4-BE49-F238E27FC236}">
                <a16:creationId xmlns:a16="http://schemas.microsoft.com/office/drawing/2014/main" id="{8AFAAE46-1CDD-03F3-BCA2-FA951B15C3E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99" t="9161" r="4035" b="13638"/>
          <a:stretch/>
        </p:blipFill>
        <p:spPr>
          <a:xfrm>
            <a:off x="54979" y="2430517"/>
            <a:ext cx="3300248" cy="19969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621064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Изображение выглядит как текст,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FB150F43-D7DB-BA6E-125D-3E8BC81290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7182" y="325820"/>
            <a:ext cx="7642335" cy="5214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567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AD2016D-299C-036F-A391-DBE62C7425E8}"/>
              </a:ext>
            </a:extLst>
          </p:cNvPr>
          <p:cNvSpPr/>
          <p:nvPr/>
        </p:nvSpPr>
        <p:spPr>
          <a:xfrm>
            <a:off x="4340301" y="0"/>
            <a:ext cx="15985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28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Feedback</a:t>
            </a:r>
            <a:endParaRPr lang="ru-RU" sz="28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pic>
        <p:nvPicPr>
          <p:cNvPr id="4" name="Рисунок 3" descr="Изображение выглядит как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60AAFFA1-490C-6213-905F-83607D5E5C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765" y="0"/>
            <a:ext cx="2648607" cy="1639860"/>
          </a:xfrm>
          <a:prstGeom prst="rect">
            <a:avLst/>
          </a:prstGeom>
        </p:spPr>
      </p:pic>
      <p:pic>
        <p:nvPicPr>
          <p:cNvPr id="6" name="Рисунок 5" descr="Изображение выглядит как коллекция картинок&#10;&#10;Автоматически созданное описание">
            <a:extLst>
              <a:ext uri="{FF2B5EF4-FFF2-40B4-BE49-F238E27FC236}">
                <a16:creationId xmlns:a16="http://schemas.microsoft.com/office/drawing/2014/main" id="{943873B7-1D68-4FBC-C66E-B0000EE1F8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1477" y="0"/>
            <a:ext cx="2520315" cy="1828800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939FC181-3BD2-CB96-48B4-8A17E8BFDA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0534" y="2198852"/>
            <a:ext cx="3968750" cy="34108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3046EF7-41CE-9EB3-8F16-469D13BE87B2}"/>
              </a:ext>
            </a:extLst>
          </p:cNvPr>
          <p:cNvSpPr txBox="1"/>
          <p:nvPr/>
        </p:nvSpPr>
        <p:spPr>
          <a:xfrm>
            <a:off x="3773273" y="635264"/>
            <a:ext cx="328327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Was the quiz interesting for you?</a:t>
            </a:r>
          </a:p>
          <a:p>
            <a:r>
              <a:rPr lang="en-GB" dirty="0"/>
              <a:t>Give your reactions, please!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2E147DB-6C34-74B5-6530-21F1BE4E8BB9}"/>
              </a:ext>
            </a:extLst>
          </p:cNvPr>
          <p:cNvSpPr txBox="1"/>
          <p:nvPr/>
        </p:nvSpPr>
        <p:spPr>
          <a:xfrm>
            <a:off x="2099799" y="2471603"/>
            <a:ext cx="1483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Dull….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6009D16-3505-130C-3C57-17336873E7F4}"/>
              </a:ext>
            </a:extLst>
          </p:cNvPr>
          <p:cNvSpPr txBox="1"/>
          <p:nvPr/>
        </p:nvSpPr>
        <p:spPr>
          <a:xfrm>
            <a:off x="1933712" y="4012221"/>
            <a:ext cx="18934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Bored….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8417602-3D04-2B83-6B3C-05F55920BD0E}"/>
              </a:ext>
            </a:extLst>
          </p:cNvPr>
          <p:cNvSpPr txBox="1"/>
          <p:nvPr/>
        </p:nvSpPr>
        <p:spPr>
          <a:xfrm>
            <a:off x="7507601" y="2471602"/>
            <a:ext cx="14830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Super!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BCD7607-F683-5F1E-AD1B-04A67C32EB34}"/>
              </a:ext>
            </a:extLst>
          </p:cNvPr>
          <p:cNvSpPr txBox="1"/>
          <p:nvPr/>
        </p:nvSpPr>
        <p:spPr>
          <a:xfrm>
            <a:off x="7596939" y="4012221"/>
            <a:ext cx="211788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Fantastic!</a:t>
            </a:r>
          </a:p>
        </p:txBody>
      </p:sp>
    </p:spTree>
    <p:extLst>
      <p:ext uri="{BB962C8B-B14F-4D97-AF65-F5344CB8AC3E}">
        <p14:creationId xmlns:p14="http://schemas.microsoft.com/office/powerpoint/2010/main" val="7930973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 выглядит как текст, контейнер, коробка&#10;&#10;Автоматически созданное описание">
            <a:extLst>
              <a:ext uri="{FF2B5EF4-FFF2-40B4-BE49-F238E27FC236}">
                <a16:creationId xmlns:a16="http://schemas.microsoft.com/office/drawing/2014/main" id="{6E55D97F-CE71-8986-8EBD-38666185FDA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46"/>
          <a:stretch/>
        </p:blipFill>
        <p:spPr>
          <a:xfrm>
            <a:off x="2501461" y="0"/>
            <a:ext cx="6810705" cy="6432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457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ое мероприятие">
  <a:themeElements>
    <a:clrScheme name="Главное мероприятие">
      <a:dk1>
        <a:sysClr val="windowText" lastClr="000000"/>
      </a:dk1>
      <a:lt1>
        <a:sysClr val="window" lastClr="FFFFFF"/>
      </a:lt1>
      <a:dk2>
        <a:srgbClr val="424242"/>
      </a:dk2>
      <a:lt2>
        <a:srgbClr val="C8C8C8"/>
      </a:lt2>
      <a:accent1>
        <a:srgbClr val="B80E0F"/>
      </a:accent1>
      <a:accent2>
        <a:srgbClr val="A6987D"/>
      </a:accent2>
      <a:accent3>
        <a:srgbClr val="7F9A71"/>
      </a:accent3>
      <a:accent4>
        <a:srgbClr val="64969F"/>
      </a:accent4>
      <a:accent5>
        <a:srgbClr val="9B75B2"/>
      </a:accent5>
      <a:accent6>
        <a:srgbClr val="80737A"/>
      </a:accent6>
      <a:hlink>
        <a:srgbClr val="F21213"/>
      </a:hlink>
      <a:folHlink>
        <a:srgbClr val="B6A394"/>
      </a:folHlink>
    </a:clrScheme>
    <a:fontScheme name="Главное мероприятие">
      <a:maj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Impact" panose="020B080603090205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ое мероприятие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blipFill>
          <a:blip xmlns:r="http://schemas.openxmlformats.org/officeDocument/2006/relationships" r:embed="rId1">
            <a:duotone>
              <a:schemeClr val="phClr">
                <a:shade val="88000"/>
                <a:lumMod val="88000"/>
              </a:schemeClr>
              <a:schemeClr val="phClr"/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25400" dist="127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0"/>
        </a:gradFill>
        <a:blipFill>
          <a:blip xmlns:r="http://schemas.openxmlformats.org/officeDocument/2006/relationships" r:embed="rId2">
            <a:duotone>
              <a:schemeClr val="phClr">
                <a:shade val="48000"/>
                <a:satMod val="110000"/>
                <a:lumMod val="40000"/>
              </a:schemeClr>
              <a:schemeClr val="phClr">
                <a:tint val="90000"/>
                <a:lumMod val="106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in Event" id="{AC372BB4-D83D-411E-B849-B641926BA760}" vid="{F1EFBDE3-1A95-4E3D-81AD-1F53D65BEA0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Главное мероприятие</Template>
  <TotalTime>348</TotalTime>
  <Words>653</Words>
  <Application>Microsoft Office PowerPoint</Application>
  <PresentationFormat>Широкоэкранный</PresentationFormat>
  <Paragraphs>131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6" baseType="lpstr">
      <vt:lpstr>Abadi</vt:lpstr>
      <vt:lpstr>Abadi Extra Light</vt:lpstr>
      <vt:lpstr>Arial</vt:lpstr>
      <vt:lpstr>Calibri</vt:lpstr>
      <vt:lpstr>Impact</vt:lpstr>
      <vt:lpstr>Symbol</vt:lpstr>
      <vt:lpstr>Times New Roman</vt:lpstr>
      <vt:lpstr>Главное мероприятие</vt:lpstr>
      <vt:lpstr>You are welcome to our quiz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You are welcome to our quiz </dc:title>
  <dc:creator>Lily Lily</dc:creator>
  <cp:lastModifiedBy>Lily Lily</cp:lastModifiedBy>
  <cp:revision>1</cp:revision>
  <dcterms:created xsi:type="dcterms:W3CDTF">2023-01-29T14:43:46Z</dcterms:created>
  <dcterms:modified xsi:type="dcterms:W3CDTF">2023-02-04T19:22:04Z</dcterms:modified>
</cp:coreProperties>
</file>