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1404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772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71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202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115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829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95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107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17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280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275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28129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850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15343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60898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1573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231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F4C8130-DF7F-4A6F-83D3-2F96A245B3B5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D7147B5-DC29-4C45-B506-92F9C5DCBB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4451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9348430" cy="2971801"/>
          </a:xfrm>
        </p:spPr>
        <p:txBody>
          <a:bodyPr>
            <a:normAutofit/>
          </a:bodyPr>
          <a:lstStyle/>
          <a:p>
            <a:r>
              <a:rPr lang="ru-RU" sz="7200" dirty="0" err="1"/>
              <a:t>Клубна</a:t>
            </a:r>
            <a:r>
              <a:rPr lang="ru-RU" sz="7200" dirty="0"/>
              <a:t> година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008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2241" y="128293"/>
            <a:ext cx="10584802" cy="1642652"/>
          </a:xfrm>
        </p:spPr>
        <p:txBody>
          <a:bodyPr>
            <a:normAutofit/>
          </a:bodyPr>
          <a:lstStyle/>
          <a:p>
            <a:r>
              <a:rPr lang="ru-RU" sz="4800" b="1" dirty="0"/>
              <a:t>Л</a:t>
            </a:r>
            <a:r>
              <a:rPr lang="uk-UA" sz="4800" b="1" dirty="0" err="1"/>
              <a:t>ітературна</a:t>
            </a:r>
            <a:r>
              <a:rPr lang="uk-UA" sz="4800" b="1" dirty="0"/>
              <a:t> гра </a:t>
            </a:r>
            <a:br>
              <a:rPr lang="uk-UA" sz="4800" b="1" dirty="0"/>
            </a:br>
            <a:r>
              <a:rPr lang="uk-UA" sz="4800" b="1" dirty="0"/>
              <a:t>                  « час казки настав »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0122" y="2682026"/>
            <a:ext cx="8534400" cy="361526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Picture 4" descr="Результат пошуку зображень за запитом КАЗКИ КАРТИ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09564">
            <a:off x="1847616" y="2017038"/>
            <a:ext cx="6649706" cy="439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975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>
            <a:normAutofit/>
          </a:bodyPr>
          <a:lstStyle/>
          <a:p>
            <a:r>
              <a:rPr lang="uk-UA" sz="6000" b="1" dirty="0"/>
              <a:t>ПРАВИЛА ГРИ: 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2192867"/>
            <a:ext cx="8859033" cy="4040031"/>
          </a:xfrm>
        </p:spPr>
        <p:txBody>
          <a:bodyPr>
            <a:normAutofit/>
          </a:bodyPr>
          <a:lstStyle/>
          <a:p>
            <a:r>
              <a:rPr lang="uk-UA" sz="2800" dirty="0">
                <a:solidFill>
                  <a:schemeClr val="tx1"/>
                </a:solidFill>
              </a:rPr>
              <a:t>1. Кожна команда відповідає тільки на свої запитання, чекає своєї черги.</a:t>
            </a:r>
            <a:endParaRPr lang="ru-RU" sz="2800" dirty="0">
              <a:solidFill>
                <a:schemeClr val="tx1"/>
              </a:solidFill>
            </a:endParaRPr>
          </a:p>
          <a:p>
            <a:r>
              <a:rPr lang="uk-UA" sz="2800" dirty="0">
                <a:solidFill>
                  <a:schemeClr val="tx1"/>
                </a:solidFill>
              </a:rPr>
              <a:t>2. Не викрикувати, до кінця слухати запитання.</a:t>
            </a:r>
            <a:endParaRPr lang="ru-RU" sz="2800" dirty="0">
              <a:solidFill>
                <a:schemeClr val="tx1"/>
              </a:solidFill>
            </a:endParaRPr>
          </a:p>
          <a:p>
            <a:r>
              <a:rPr lang="uk-UA" sz="2800" dirty="0">
                <a:solidFill>
                  <a:schemeClr val="tx1"/>
                </a:solidFill>
              </a:rPr>
              <a:t>3. Якщо готові відповісти, то піднімаєте руку.</a:t>
            </a:r>
            <a:endParaRPr lang="ru-RU" sz="2800" dirty="0">
              <a:solidFill>
                <a:schemeClr val="tx1"/>
              </a:solidFill>
            </a:endParaRPr>
          </a:p>
          <a:p>
            <a:r>
              <a:rPr lang="uk-UA" sz="2800" dirty="0">
                <a:solidFill>
                  <a:schemeClr val="tx1"/>
                </a:solidFill>
              </a:rPr>
              <a:t>4. Допомагайте своїм товаришам у команді.</a:t>
            </a:r>
            <a:endParaRPr lang="ru-RU" sz="2800" dirty="0">
              <a:solidFill>
                <a:schemeClr val="tx1"/>
              </a:solidFill>
            </a:endParaRPr>
          </a:p>
          <a:p>
            <a:r>
              <a:rPr lang="uk-UA" sz="2800" dirty="0">
                <a:solidFill>
                  <a:schemeClr val="tx1"/>
                </a:solidFill>
              </a:rPr>
              <a:t>5. За порушення правил гри назначається штраф   «Мінус бал». 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9580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72156"/>
            <a:ext cx="9515856" cy="1153614"/>
          </a:xfrm>
        </p:spPr>
        <p:txBody>
          <a:bodyPr>
            <a:noAutofit/>
          </a:bodyPr>
          <a:lstStyle/>
          <a:p>
            <a:pPr lvl="1" algn="l" defTabSz="457200" rtl="0">
              <a:spcBef>
                <a:spcPct val="0"/>
              </a:spcBef>
            </a:pPr>
            <a:r>
              <a:rPr lang="uk-UA" sz="4800" b="1">
                <a:solidFill>
                  <a:schemeClr val="tx1"/>
                </a:solidFill>
              </a:rPr>
              <a:t>Конкурс </a:t>
            </a:r>
            <a:br>
              <a:rPr lang="uk-UA" sz="4800" b="1">
                <a:solidFill>
                  <a:schemeClr val="tx1"/>
                </a:solidFill>
              </a:rPr>
            </a:br>
            <a:r>
              <a:rPr lang="uk-UA" sz="4800" b="1">
                <a:solidFill>
                  <a:schemeClr val="tx1"/>
                </a:solidFill>
              </a:rPr>
              <a:t>«</a:t>
            </a:r>
            <a:r>
              <a:rPr lang="uk-UA" sz="4800" b="1" dirty="0">
                <a:solidFill>
                  <a:schemeClr val="tx1"/>
                </a:solidFill>
              </a:rPr>
              <a:t>З якої казки рядки ?»</a:t>
            </a:r>
            <a:br>
              <a:rPr lang="ru-RU" sz="4800" b="1" dirty="0">
                <a:solidFill>
                  <a:schemeClr val="tx1"/>
                </a:solidFill>
              </a:rPr>
            </a:br>
            <a:endParaRPr lang="ru-RU" sz="4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1587320"/>
            <a:ext cx="8910549" cy="39248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4" name="Picture 6" descr="Результат пошуку зображень за запитом ілюстрація до каз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3680">
            <a:off x="7300159" y="1575396"/>
            <a:ext cx="3496613" cy="233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Результат пошуку зображень за запитом ілюстрація до каз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8418">
            <a:off x="1706480" y="2400460"/>
            <a:ext cx="3216454" cy="3021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Результат пошуку зображень за запитом ілюстрація до казк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881" y="4121239"/>
            <a:ext cx="3562305" cy="254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095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2392" y="708338"/>
            <a:ext cx="10919652" cy="1365161"/>
          </a:xfrm>
        </p:spPr>
        <p:txBody>
          <a:bodyPr>
            <a:noAutofit/>
          </a:bodyPr>
          <a:lstStyle/>
          <a:p>
            <a:br>
              <a:rPr lang="uk-UA" sz="5400" b="1"/>
            </a:br>
            <a:r>
              <a:rPr lang="uk-UA" sz="5400" b="1"/>
              <a:t>Конкурс </a:t>
            </a:r>
            <a:r>
              <a:rPr lang="uk-UA" sz="5400" b="1" dirty="0"/>
              <a:t>«Телеграма»</a:t>
            </a:r>
            <a:br>
              <a:rPr lang="uk-UA" sz="5400" b="1"/>
            </a:br>
            <a:br>
              <a:rPr lang="ru-RU" sz="5400" b="1" dirty="0"/>
            </a:b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5648" y="1423115"/>
            <a:ext cx="11293139" cy="493260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Результат пошуку зображень за запитом малюнок телеграм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7399">
            <a:off x="580964" y="2588637"/>
            <a:ext cx="5056589" cy="188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Результат пошуку зображень за запитом малюнок телеграм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761" y="2788276"/>
            <a:ext cx="3714283" cy="252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Результат пошуку зображень за запитом малюнок телеграм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66" y="3889419"/>
            <a:ext cx="3581355" cy="238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765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59275"/>
            <a:ext cx="8534400" cy="1507067"/>
          </a:xfrm>
        </p:spPr>
        <p:txBody>
          <a:bodyPr>
            <a:noAutofit/>
          </a:bodyPr>
          <a:lstStyle/>
          <a:p>
            <a:r>
              <a:rPr lang="uk-UA" sz="4800" b="1" dirty="0"/>
              <a:t>Конкурс « В яких казках живуть ці тварини ?»</a:t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514600"/>
            <a:ext cx="8534400" cy="361526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Результат пошуку зображень за запитом картинки тварин  З КАЗ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1586">
            <a:off x="1900894" y="1934105"/>
            <a:ext cx="2322426" cy="317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Результат пошуку зображень за запитом картинки тварин  З КАЗО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0643">
            <a:off x="6458716" y="1325392"/>
            <a:ext cx="2918758" cy="364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Результат пошуку зображень за запитом картинки тварин  З КАЗО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908" y="3002447"/>
            <a:ext cx="2095371" cy="3127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633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545" y="172909"/>
            <a:ext cx="8534400" cy="1507067"/>
          </a:xfrm>
        </p:spPr>
        <p:txBody>
          <a:bodyPr>
            <a:normAutofit/>
          </a:bodyPr>
          <a:lstStyle/>
          <a:p>
            <a:r>
              <a:rPr lang="uk-UA" sz="4400" b="1" dirty="0" err="1"/>
              <a:t>фіЗКУЛЬТХВИЛИНКА</a:t>
            </a:r>
            <a:endParaRPr lang="ru-RU" sz="4400" b="1" dirty="0"/>
          </a:p>
        </p:txBody>
      </p:sp>
      <p:pic>
        <p:nvPicPr>
          <p:cNvPr id="14" name="Сучасна дитяча руханка - танець, фізкультхвилинка 'Tiger Dance'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117030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998" y="662545"/>
            <a:ext cx="8534400" cy="1507067"/>
          </a:xfrm>
        </p:spPr>
        <p:txBody>
          <a:bodyPr>
            <a:noAutofit/>
          </a:bodyPr>
          <a:lstStyle/>
          <a:p>
            <a:pPr algn="ctr"/>
            <a:r>
              <a:rPr lang="uk-UA" sz="4800" b="1" dirty="0"/>
              <a:t>    конкурс                                   «Відгадайте загадки»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998" y="2694904"/>
            <a:ext cx="8534400" cy="361526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Picture 6" descr="Результат пошуку зображень за запитом ілюстрація до каз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709" y="4400371"/>
            <a:ext cx="3488644" cy="217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Результат пошуку зображень за запитом ілюстрація до каз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3067">
            <a:off x="1331878" y="3015762"/>
            <a:ext cx="333375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Результат пошуку зображень за запитом ілюстрація до казк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6180">
            <a:off x="7140539" y="2782282"/>
            <a:ext cx="3885499" cy="218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0708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>
            <a:noAutofit/>
          </a:bodyPr>
          <a:lstStyle/>
          <a:p>
            <a:pPr algn="ctr"/>
            <a:r>
              <a:rPr lang="uk-UA" sz="4800" b="1" dirty="0"/>
              <a:t>Конкурс «Відшукай продовження до </a:t>
            </a:r>
            <a:r>
              <a:rPr lang="uk-UA" sz="4800" b="1" dirty="0" err="1"/>
              <a:t>прислів</a:t>
            </a:r>
            <a:r>
              <a:rPr lang="ru-RU" sz="4800" b="1" dirty="0"/>
              <a:t>’</a:t>
            </a:r>
            <a:r>
              <a:rPr lang="uk-UA" sz="4800" b="1" dirty="0"/>
              <a:t>я»</a:t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591874"/>
            <a:ext cx="8534400" cy="361526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Результат пошуку зображень за запитом КАЗКИ КАРТИН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8124">
            <a:off x="866404" y="2877487"/>
            <a:ext cx="4152115" cy="2335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Результат пошуку зображень за запитом ИЛЮСТРАЦІЯ ДО КАЗО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8132">
            <a:off x="6959931" y="2129787"/>
            <a:ext cx="3641598" cy="244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Результат пошуку зображень за запитом ИЛЮСТРАЦІЯ ДО КАЗО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641" y="3919977"/>
            <a:ext cx="4073704" cy="271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9850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028" y="469125"/>
            <a:ext cx="10777985" cy="1723504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/>
              <a:t>Конкурс «Математичний»</a:t>
            </a:r>
            <a:br>
              <a:rPr lang="ru-RU" sz="4800" dirty="0"/>
            </a:br>
            <a:endParaRPr lang="ru-RU" sz="4800" dirty="0"/>
          </a:p>
        </p:txBody>
      </p:sp>
      <p:pic>
        <p:nvPicPr>
          <p:cNvPr id="7170" name="Picture 2" descr="Результат пошуку зображень за запитом ИЛЮСТРАЦІЯ ДО КАЗ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0302">
            <a:off x="725666" y="1965690"/>
            <a:ext cx="4013066" cy="305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Результат пошуку зображень за запитом герої казок для дітей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0379" y="1330877"/>
            <a:ext cx="2888665" cy="432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Результат пошуку зображень за запитом герої казок для дітей семеро козеня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864" y="2511380"/>
            <a:ext cx="5252012" cy="3902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3838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8F7AEF-330C-4B6B-B6AB-68702544B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29CAD4-00ED-412B-931F-958211E76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0224" y="707214"/>
            <a:ext cx="8233190" cy="33269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8000" dirty="0">
                <a:solidFill>
                  <a:schemeClr val="tx1"/>
                </a:solidFill>
              </a:rPr>
              <a:t>                             Дякую за увагу</a:t>
            </a:r>
            <a:endParaRPr lang="ru-RU" sz="8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728178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TM02900771[[fn=Сектор]]</Template>
  <TotalTime>2236</TotalTime>
  <Words>121</Words>
  <Application>Microsoft Office PowerPoint</Application>
  <PresentationFormat>Широкоэкранный</PresentationFormat>
  <Paragraphs>16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Century Gothic</vt:lpstr>
      <vt:lpstr>Wingdings 3</vt:lpstr>
      <vt:lpstr>Сектор</vt:lpstr>
      <vt:lpstr>Клубна година </vt:lpstr>
      <vt:lpstr>Літературна гра                    « час казки настав »</vt:lpstr>
      <vt:lpstr>ПРАВИЛА ГРИ: </vt:lpstr>
      <vt:lpstr>Конкурс  «З якої казки рядки ?» </vt:lpstr>
      <vt:lpstr> Конкурс «Телеграма»  </vt:lpstr>
      <vt:lpstr>Конкурс « В яких казках живуть ці тварини ?» </vt:lpstr>
      <vt:lpstr>фіЗКУЛЬТХВИЛИНКА</vt:lpstr>
      <vt:lpstr>    конкурс                                   «Відгадайте загадки»</vt:lpstr>
      <vt:lpstr>Конкурс «Відшукай продовження до прислів’я» </vt:lpstr>
      <vt:lpstr>Конкурс «Математичний»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15</cp:revision>
  <dcterms:created xsi:type="dcterms:W3CDTF">2020-02-16T16:28:34Z</dcterms:created>
  <dcterms:modified xsi:type="dcterms:W3CDTF">2021-03-30T07:59:09Z</dcterms:modified>
</cp:coreProperties>
</file>