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17" r:id="rId2"/>
    <p:sldId id="286" r:id="rId3"/>
    <p:sldId id="316" r:id="rId4"/>
    <p:sldId id="256" r:id="rId5"/>
    <p:sldId id="298" r:id="rId6"/>
    <p:sldId id="315" r:id="rId7"/>
    <p:sldId id="318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E9444-0835-4214-8B67-0F899514A6A6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FEA76-0660-4F18-B499-DA1D6BD25BC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5738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66D1E9-3AA1-4FB2-A7FC-846C09A86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02E7A33-062D-4621-8C2B-1D6B610B40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42EE6B3-7AD7-4AF3-87E3-2CEABB19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538D282-BA15-46E2-A135-C8051B70F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8E8B582-5533-49B2-8DEF-15C31604A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4785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69879-9495-4F89-99A9-3FD85EF3F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1BAD8E7-1CBC-4A40-A4EA-79A0F3309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2194006-2972-4C3A-9B81-4481AC6C3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5DE38B4-B4F4-4E04-A656-A3AC408A2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AE3877A-545F-4DE0-BA1A-48A026AF2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384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E96FB7-AAF0-45E6-921C-77621093F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C0B98AB-ABA1-424A-94FB-64D41E1D8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DC21EC8-5EBA-4605-BEAD-10B8059F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8E4831-147C-4E94-BB98-4739DC7B6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9F559BA-30F5-4673-AF68-95DCEC626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284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4CB9-76BC-4FAA-BD88-9C5BF11CB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6E66530-8EE0-4009-8E62-C11BC0B5A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5456901-B042-4237-AAEE-9E266FFEB6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F19F980-D359-47F5-9013-6BD8C99DB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C6DEC50-9D20-4428-A85C-A298357AD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778786A-96CC-4287-8486-E178E2134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7207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0793A-CA0A-48EC-ADF7-547C109BD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5E34EDF-4EA7-4B6D-92F4-7115CCCE5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ABD11B78-45FA-4E21-A2C1-A85FCDE61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2AE7769-87DA-4F14-B870-3D279DA057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09F9EC4-AA4E-4666-A9C6-D948E5AA16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79125EF-EE61-437C-8333-685F19DAC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C38B260-E289-4DAD-AD55-2987F7C98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8883689-0E58-4EAE-AB1C-402B7B9D2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014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63C5F8-9E1A-49E4-80BA-5AD5F12A4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9D1D82A-F5E0-4619-9583-46D29671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FF53E68-162A-4C6C-8E86-6C8DE5B85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BE81E3DE-4561-48FC-A0D4-EF6333D49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8312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23A0729-D8BB-4A61-AFB5-202317C6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6F8BB8C-F505-408D-B3DD-C787AD42E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169CE96-1B9B-4ADE-A199-FE0C0F4A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2762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100957-C9FD-4B9B-8C14-C37A69A7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B38CF47-A5B4-4D1A-84CF-A2FDEF83D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D82FF48-24C5-477F-83AE-5EBFC84530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7AC5C74-8426-48AA-872D-A76329258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5D01E98-0CC2-4EF5-984A-4B68B6919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E45844E-9423-4F04-A24E-9CC33A4E7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2962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460698-A5AE-4BBE-AD37-5F9F045FF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172D03D2-6DFF-40C1-8271-118EB01BE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33CE859-BEE2-4CF4-A31A-3E6D8BA30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89234E9-8C5A-4D44-A080-84B2DC577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56AB351-0BC6-4E95-BA75-610EA07A1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AA9998C-6148-4ECA-A505-E8FFC30BE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1200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793830-DDBC-4617-8442-5D25F2F5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C7A1705-E834-478E-89C3-26C7B87EAC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C15423B-D76E-43A9-B63A-4AB12F233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B46ED51-E67B-4A82-BA53-19D45F9C0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E24A862-EA2C-4B4E-9811-B287493BB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931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C1356C1-7352-4486-833F-7B02E033B6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9128785-6921-4D90-BC58-7CC1934443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4354A52-A0D5-4ADD-90E4-44A1628F1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0B2E714-B3F9-460E-8A65-03719F67A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1D8FA2-5530-4C21-A5BE-B25EBF0E3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2162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43DBADDC-ABA4-4E63-8D12-BCAB6553B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46F407E-D5CA-4EF4-AE2D-FCE6AFCCC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5454C0B-E2F5-4D87-A36E-3DD3DD6D85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7A468-D0C0-44C5-AABF-6EFB4B21FCC2}" type="datetimeFigureOut">
              <a:rPr lang="uk-UA" smtClean="0"/>
              <a:t>07.03.2025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12C274D-209C-4AD6-8C42-9D586ED438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A425B43-5109-484F-B3D6-EFBFFCBEAE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B5511-BACB-457A-88D6-4FDA8EEE192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3520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RLpq1Ke8a8?feature=oembe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qWPw0h4KPLQ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ordwall.net/play/88102/262/27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уточок настрою &quot;Який я сьогодні&quot; (арт.585) | Elitclass">
            <a:extLst>
              <a:ext uri="{FF2B5EF4-FFF2-40B4-BE49-F238E27FC236}">
                <a16:creationId xmlns:a16="http://schemas.microsoft.com/office/drawing/2014/main" id="{5FD7C3A0-EAA1-4A45-8E86-E465CCFCEC8D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8" t="5623" r="17253"/>
          <a:stretch/>
        </p:blipFill>
        <p:spPr bwMode="auto">
          <a:xfrm>
            <a:off x="1397032" y="0"/>
            <a:ext cx="8755961" cy="685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3611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6C796989-9B97-4815-A145-977CB594A9BF}"/>
              </a:ext>
            </a:extLst>
          </p:cNvPr>
          <p:cNvSpPr/>
          <p:nvPr/>
        </p:nvSpPr>
        <p:spPr>
          <a:xfrm>
            <a:off x="756746" y="746573"/>
            <a:ext cx="10762593" cy="15696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449D4E-225E-4EED-9535-89CB36E5FA20}"/>
              </a:ext>
            </a:extLst>
          </p:cNvPr>
          <p:cNvSpPr txBox="1"/>
          <p:nvPr/>
        </p:nvSpPr>
        <p:spPr>
          <a:xfrm>
            <a:off x="672661" y="788616"/>
            <a:ext cx="1084667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48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Розташування слів за абеткою.</a:t>
            </a:r>
            <a:endParaRPr lang="uk-UA" sz="4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551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льтимедіа з Інтернету 2" title="Вивчаємо абетковий порядок слів. Українська мова для дошкільнят — навчальні відео">
            <a:hlinkClick r:id="" action="ppaction://media"/>
            <a:extLst>
              <a:ext uri="{FF2B5EF4-FFF2-40B4-BE49-F238E27FC236}">
                <a16:creationId xmlns:a16="http://schemas.microsoft.com/office/drawing/2014/main" id="{0E7FE856-1E83-461F-88E0-C50382FA135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5020" y="814333"/>
            <a:ext cx="10696756" cy="6043667"/>
          </a:xfrm>
          <a:prstGeom prst="rect">
            <a:avLst/>
          </a:prstGeom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0B6874B3-9070-4958-838D-B55DF52678A4}"/>
              </a:ext>
            </a:extLst>
          </p:cNvPr>
          <p:cNvSpPr/>
          <p:nvPr/>
        </p:nvSpPr>
        <p:spPr>
          <a:xfrm>
            <a:off x="451945" y="94593"/>
            <a:ext cx="10583917" cy="6726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Перегляньте відео за посиланням.</a:t>
            </a:r>
          </a:p>
          <a:p>
            <a:pPr algn="ctr"/>
            <a:endParaRPr lang="uk-UA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830F38-6CBE-4691-A8F5-BE18C5A350E4}"/>
              </a:ext>
            </a:extLst>
          </p:cNvPr>
          <p:cNvSpPr txBox="1"/>
          <p:nvPr/>
        </p:nvSpPr>
        <p:spPr>
          <a:xfrm>
            <a:off x="451945" y="814333"/>
            <a:ext cx="982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https://youtu.be/CRLpq1Ke8a8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3789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47FB9C9-7E02-46DD-A7E4-81D7B7D60E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12"/>
          <a:stretch/>
        </p:blipFill>
        <p:spPr>
          <a:xfrm>
            <a:off x="1" y="0"/>
            <a:ext cx="12191999" cy="347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77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льтимедіа з Інтернету 2" title="#16 - Гімнастика для очей">
            <a:hlinkClick r:id="" action="ppaction://media"/>
            <a:extLst>
              <a:ext uri="{FF2B5EF4-FFF2-40B4-BE49-F238E27FC236}">
                <a16:creationId xmlns:a16="http://schemas.microsoft.com/office/drawing/2014/main" id="{902591CC-F688-44D2-92ED-03E8371D88D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93986" y="782285"/>
            <a:ext cx="10279117" cy="58077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47B39D-6C01-4E0C-AF5F-8DA02D21CDA5}"/>
              </a:ext>
            </a:extLst>
          </p:cNvPr>
          <p:cNvSpPr txBox="1"/>
          <p:nvPr/>
        </p:nvSpPr>
        <p:spPr>
          <a:xfrm>
            <a:off x="420413" y="803306"/>
            <a:ext cx="4004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https://youtu.be/qWPw0h4KPLQ</a:t>
            </a:r>
            <a:endParaRPr lang="uk-UA" dirty="0"/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E9C867ED-00E5-4AA8-8CE8-0925C2D7FAA8}"/>
              </a:ext>
            </a:extLst>
          </p:cNvPr>
          <p:cNvSpPr/>
          <p:nvPr/>
        </p:nvSpPr>
        <p:spPr>
          <a:xfrm>
            <a:off x="641131" y="0"/>
            <a:ext cx="10131972" cy="78228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 гімнастику для очей.</a:t>
            </a:r>
          </a:p>
        </p:txBody>
      </p:sp>
    </p:spTree>
    <p:extLst>
      <p:ext uri="{BB962C8B-B14F-4D97-AF65-F5344CB8AC3E}">
        <p14:creationId xmlns:p14="http://schemas.microsoft.com/office/powerpoint/2010/main" val="410588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27.jpeg">
            <a:extLst>
              <a:ext uri="{FF2B5EF4-FFF2-40B4-BE49-F238E27FC236}">
                <a16:creationId xmlns:a16="http://schemas.microsoft.com/office/drawing/2014/main" id="{0FC60D01-C0A9-42DB-BA07-9468C8621D9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7517526" y="2183524"/>
            <a:ext cx="4041228" cy="5307721"/>
          </a:xfrm>
          <a:prstGeom prst="rect">
            <a:avLst/>
          </a:prstGeom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D21A5721-6638-4BB6-9B3A-F3A7CA81EE51}"/>
              </a:ext>
            </a:extLst>
          </p:cNvPr>
          <p:cNvSpPr/>
          <p:nvPr/>
        </p:nvSpPr>
        <p:spPr>
          <a:xfrm>
            <a:off x="204950" y="178676"/>
            <a:ext cx="8371492" cy="59909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Розтав слова за алфавітним порядком</a:t>
            </a: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466ACFF9-0C92-45A8-A6F9-151BA3CEDE69}"/>
              </a:ext>
            </a:extLst>
          </p:cNvPr>
          <p:cNvSpPr/>
          <p:nvPr/>
        </p:nvSpPr>
        <p:spPr>
          <a:xfrm>
            <a:off x="209900" y="1014248"/>
            <a:ext cx="2396665" cy="59909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Яблуко 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18DFBDEC-82C8-4BC7-91BD-3E6B1BD0F03A}"/>
              </a:ext>
            </a:extLst>
          </p:cNvPr>
          <p:cNvSpPr/>
          <p:nvPr/>
        </p:nvSpPr>
        <p:spPr>
          <a:xfrm>
            <a:off x="204950" y="1849820"/>
            <a:ext cx="2401615" cy="5990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вишня </a:t>
            </a: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7B584A34-5017-4DBA-9B33-F4005C9F3E82}"/>
              </a:ext>
            </a:extLst>
          </p:cNvPr>
          <p:cNvSpPr/>
          <p:nvPr/>
        </p:nvSpPr>
        <p:spPr>
          <a:xfrm>
            <a:off x="204949" y="2711666"/>
            <a:ext cx="2401615" cy="5990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груша </a:t>
            </a:r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40A0563D-FAE9-4F80-8370-3D65AEEADA55}"/>
              </a:ext>
            </a:extLst>
          </p:cNvPr>
          <p:cNvSpPr/>
          <p:nvPr/>
        </p:nvSpPr>
        <p:spPr>
          <a:xfrm>
            <a:off x="204949" y="3589284"/>
            <a:ext cx="2401615" cy="59909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слива </a:t>
            </a:r>
          </a:p>
        </p:txBody>
      </p:sp>
      <p:sp>
        <p:nvSpPr>
          <p:cNvPr id="15" name="Прямокутник: округлені кути 14">
            <a:extLst>
              <a:ext uri="{FF2B5EF4-FFF2-40B4-BE49-F238E27FC236}">
                <a16:creationId xmlns:a16="http://schemas.microsoft.com/office/drawing/2014/main" id="{C69CF25D-11FC-4230-828B-D3479DD54328}"/>
              </a:ext>
            </a:extLst>
          </p:cNvPr>
          <p:cNvSpPr/>
          <p:nvPr/>
        </p:nvSpPr>
        <p:spPr>
          <a:xfrm>
            <a:off x="204950" y="4424856"/>
            <a:ext cx="2401615" cy="59909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інжир </a:t>
            </a:r>
          </a:p>
        </p:txBody>
      </p:sp>
    </p:spTree>
    <p:extLst>
      <p:ext uri="{BB962C8B-B14F-4D97-AF65-F5344CB8AC3E}">
        <p14:creationId xmlns:p14="http://schemas.microsoft.com/office/powerpoint/2010/main" val="133295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вправо 1">
            <a:hlinkClick r:id="rId2"/>
            <a:extLst>
              <a:ext uri="{FF2B5EF4-FFF2-40B4-BE49-F238E27FC236}">
                <a16:creationId xmlns:a16="http://schemas.microsoft.com/office/drawing/2014/main" id="{94F4ACD2-F177-4F8C-B801-00CA01B524AD}"/>
              </a:ext>
            </a:extLst>
          </p:cNvPr>
          <p:cNvSpPr/>
          <p:nvPr/>
        </p:nvSpPr>
        <p:spPr>
          <a:xfrm>
            <a:off x="283780" y="2627585"/>
            <a:ext cx="11246069" cy="1807780"/>
          </a:xfrm>
          <a:prstGeom prst="rightArrow">
            <a:avLst/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https://wor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d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wall.net/play/88102/262/278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97B7DA45-5961-453A-94A9-7A93478B8137}"/>
              </a:ext>
            </a:extLst>
          </p:cNvPr>
          <p:cNvSpPr/>
          <p:nvPr/>
        </p:nvSpPr>
        <p:spPr>
          <a:xfrm>
            <a:off x="536026" y="840828"/>
            <a:ext cx="9322676" cy="1261242"/>
          </a:xfrm>
          <a:prstGeom prst="roundRect">
            <a:avLst/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ОЦІНИ СВОЮ РОБОТУ ЗА ПОСИЛАННЯМ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36D6EB-C606-40DE-B94E-37E1F07EF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54" y="4242293"/>
            <a:ext cx="3500684" cy="24187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1F38E2D-DE69-47FA-A05B-C8DD1D72D2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4538" y="4207770"/>
            <a:ext cx="3500684" cy="245327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E2594E-D207-403A-AC8C-A82E2605B9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5221" y="4242294"/>
            <a:ext cx="3394103" cy="241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7368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1451</TotalTime>
  <Words>54</Words>
  <Application>Microsoft Office PowerPoint</Application>
  <PresentationFormat>Широкий екран</PresentationFormat>
  <Paragraphs>13</Paragraphs>
  <Slides>7</Slides>
  <Notes>0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139</cp:revision>
  <dcterms:created xsi:type="dcterms:W3CDTF">2024-11-03T13:58:29Z</dcterms:created>
  <dcterms:modified xsi:type="dcterms:W3CDTF">2025-03-07T20:24:56Z</dcterms:modified>
</cp:coreProperties>
</file>