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7" r:id="rId3"/>
    <p:sldId id="284" r:id="rId4"/>
    <p:sldId id="274" r:id="rId5"/>
    <p:sldId id="276" r:id="rId6"/>
    <p:sldId id="277" r:id="rId7"/>
    <p:sldId id="278" r:id="rId8"/>
    <p:sldId id="279" r:id="rId9"/>
    <p:sldId id="257" r:id="rId10"/>
    <p:sldId id="266" r:id="rId11"/>
    <p:sldId id="263" r:id="rId12"/>
    <p:sldId id="258" r:id="rId13"/>
    <p:sldId id="264" r:id="rId14"/>
    <p:sldId id="265" r:id="rId15"/>
    <p:sldId id="260" r:id="rId16"/>
    <p:sldId id="261" r:id="rId17"/>
    <p:sldId id="270" r:id="rId18"/>
    <p:sldId id="268" r:id="rId19"/>
    <p:sldId id="285" r:id="rId20"/>
    <p:sldId id="269" r:id="rId21"/>
    <p:sldId id="282" r:id="rId22"/>
    <p:sldId id="272" r:id="rId23"/>
    <p:sldId id="283" r:id="rId24"/>
    <p:sldId id="273" r:id="rId25"/>
    <p:sldId id="280" r:id="rId26"/>
    <p:sldId id="271" r:id="rId27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B68C-4DC5-42D7-994F-CF61FE6B8802}" type="datetimeFigureOut">
              <a:rPr lang="uk-UA" smtClean="0"/>
              <a:pPr/>
              <a:t>14.02.2024</a:t>
            </a:fld>
            <a:endParaRPr lang="uk-UA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5A944BB-7308-49BA-AA35-6B87723F6B0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B68C-4DC5-42D7-994F-CF61FE6B8802}" type="datetimeFigureOut">
              <a:rPr lang="uk-UA" smtClean="0"/>
              <a:pPr/>
              <a:t>14.02.2024</a:t>
            </a:fld>
            <a:endParaRPr lang="uk-UA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uk-UA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5A944BB-7308-49BA-AA35-6B87723F6B0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B68C-4DC5-42D7-994F-CF61FE6B8802}" type="datetimeFigureOut">
              <a:rPr lang="uk-UA" smtClean="0"/>
              <a:pPr/>
              <a:t>14.02.2024</a:t>
            </a:fld>
            <a:endParaRPr lang="uk-UA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44BB-7308-49BA-AA35-6B87723F6B06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B68C-4DC5-42D7-994F-CF61FE6B8802}" type="datetimeFigureOut">
              <a:rPr lang="uk-UA" smtClean="0"/>
              <a:pPr/>
              <a:t>14.02.2024</a:t>
            </a:fld>
            <a:endParaRPr lang="uk-UA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44BB-7308-49BA-AA35-6B87723F6B0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B68C-4DC5-42D7-994F-CF61FE6B8802}" type="datetimeFigureOut">
              <a:rPr lang="uk-UA" smtClean="0"/>
              <a:pPr/>
              <a:t>14.02.2024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5A944BB-7308-49BA-AA35-6B87723F6B06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B68C-4DC5-42D7-994F-CF61FE6B8802}" type="datetimeFigureOut">
              <a:rPr lang="uk-UA" smtClean="0"/>
              <a:pPr/>
              <a:t>14.02.2024</a:t>
            </a:fld>
            <a:endParaRPr lang="uk-UA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44BB-7308-49BA-AA35-6B87723F6B0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B68C-4DC5-42D7-994F-CF61FE6B8802}" type="datetimeFigureOut">
              <a:rPr lang="uk-UA" smtClean="0"/>
              <a:pPr/>
              <a:t>14.02.2024</a:t>
            </a:fld>
            <a:endParaRPr lang="uk-UA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44BB-7308-49BA-AA35-6B87723F6B0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B68C-4DC5-42D7-994F-CF61FE6B8802}" type="datetimeFigureOut">
              <a:rPr lang="uk-UA" smtClean="0"/>
              <a:pPr/>
              <a:t>14.02.2024</a:t>
            </a:fld>
            <a:endParaRPr lang="uk-UA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44BB-7308-49BA-AA35-6B87723F6B0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B68C-4DC5-42D7-994F-CF61FE6B8802}" type="datetimeFigureOut">
              <a:rPr lang="uk-UA" smtClean="0"/>
              <a:pPr/>
              <a:t>14.02.2024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44BB-7308-49BA-AA35-6B87723F6B06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B68C-4DC5-42D7-994F-CF61FE6B8802}" type="datetimeFigureOut">
              <a:rPr lang="uk-UA" smtClean="0"/>
              <a:pPr/>
              <a:t>14.02.2024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44BB-7308-49BA-AA35-6B87723F6B0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B68C-4DC5-42D7-994F-CF61FE6B8802}" type="datetimeFigureOut">
              <a:rPr lang="uk-UA" smtClean="0"/>
              <a:pPr/>
              <a:t>14.02.2024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44BB-7308-49BA-AA35-6B87723F6B0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745B68C-4DC5-42D7-994F-CF61FE6B8802}" type="datetimeFigureOut">
              <a:rPr lang="uk-UA" smtClean="0"/>
              <a:pPr/>
              <a:t>14.02.2024</a:t>
            </a:fld>
            <a:endParaRPr lang="uk-UA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5A944BB-7308-49BA-AA35-6B87723F6B06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HOME\Desktop\&#1044;&#1080;&#1074;&#1086;&#1074;&#1080;&#1078;&#1085;&#1110;%20&#1084;&#1072;&#1085;&#1076;&#1088;&#1080;%20&#1053;&#1110;&#1083;&#1100;&#1089;&#1072;.mp4" TargetMode="External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5013176"/>
            <a:ext cx="8458200" cy="1062610"/>
          </a:xfrm>
        </p:spPr>
        <p:txBody>
          <a:bodyPr>
            <a:normAutofit fontScale="90000"/>
          </a:bodyPr>
          <a:lstStyle/>
          <a:p>
            <a:r>
              <a:rPr lang="uk-UA" b="1" dirty="0" err="1" smtClean="0">
                <a:solidFill>
                  <a:srgbClr val="FF0000"/>
                </a:solidFill>
              </a:rPr>
              <a:t>“Чудесна</a:t>
            </a:r>
            <a:r>
              <a:rPr lang="uk-UA" b="1" dirty="0" smtClean="0">
                <a:solidFill>
                  <a:srgbClr val="FF0000"/>
                </a:solidFill>
              </a:rPr>
              <a:t> мандрівка Нільса </a:t>
            </a:r>
            <a:r>
              <a:rPr lang="uk-UA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ґ</a:t>
            </a:r>
            <a:r>
              <a:rPr lang="uk-UA" b="1" dirty="0" err="1" smtClean="0">
                <a:solidFill>
                  <a:srgbClr val="FF0000"/>
                </a:solidFill>
              </a:rPr>
              <a:t>оль</a:t>
            </a:r>
            <a:r>
              <a:rPr lang="uk-UA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ґ</a:t>
            </a:r>
            <a:r>
              <a:rPr lang="uk-UA" b="1" dirty="0" err="1" smtClean="0">
                <a:solidFill>
                  <a:srgbClr val="FF0000"/>
                </a:solidFill>
              </a:rPr>
              <a:t>ерсона</a:t>
            </a:r>
            <a:r>
              <a:rPr lang="uk-UA" b="1" dirty="0" smtClean="0">
                <a:solidFill>
                  <a:srgbClr val="FF0000"/>
                </a:solidFill>
              </a:rPr>
              <a:t> з дикими </a:t>
            </a:r>
            <a:r>
              <a:rPr lang="uk-UA" b="1" dirty="0" err="1" smtClean="0">
                <a:solidFill>
                  <a:srgbClr val="FF0000"/>
                </a:solidFill>
              </a:rPr>
              <a:t>гусьми”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uk-UA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Сельма Лаґерлеф  </a:t>
            </a:r>
            <a:endParaRPr lang="uk-UA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6012160" y="764704"/>
            <a:ext cx="2507470" cy="3698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undefin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88640"/>
            <a:ext cx="2667000" cy="37719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3475112" cy="1295400"/>
          </a:xfrm>
        </p:spPr>
        <p:txBody>
          <a:bodyPr>
            <a:normAutofit/>
          </a:bodyPr>
          <a:lstStyle/>
          <a:p>
            <a:r>
              <a:rPr lang="uk-UA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Швеція</a:t>
            </a:r>
            <a:endParaRPr lang="uk-UA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61444" name="AutoShape 4" descr="data:image/png;base64,iVBORw0KGgoAAAANSUhEUgAAAQQAAAE4CAMAAACKbn3uAAAACXBIWXMAAAAcAAAAHAAPAbmPAAABm1BMVEWOsOemzrK11b+WyKWy1Ly01b6w07uu0rmYyaeayqmcy6uezKys0bixz7u91caq0Laizq+oz7TE28y518Kq0banz7OPsuOUw6KJlZONnZaUpJyow7LP2NIZGhygza7BysSoycqasKSjya98hYCRuc/p8+yuxbiEkY2p0LXc5t+ftqmWqp+bw8Wiyb2jva1/ioiWttx/jonf7uO1vbiUwra74sbk8eieu9CuurKzy73qQzXV6dvVZ1Gsybafw6vN5tWiw9OTv76atKWSvMaPs9+QtteHp5Obvduc1ayy3r6cvaeo2rXs9u7d5/gmKCnK4tGWx6qPuJyQtduwybqRvZ/gVUOBnI3Ai22u0bmMspm1nXuqzLWt3Lrz+vQzNjaEopBzeXZLUE6VxLKU0qXc7OGVxa75/Pp/l4qstMGBh4SKrZbZf2xnbGrHu6Kqr4lAQ0PNp5BRU1Sllbu5wc/1+P2dzKxThdKao9GivuxfY2iUqtzK2vS9eo+Ji4s2cMdxm91ikNjR2+uKtPi2zPCApuKxiKUnZcIva8X2pp/f8+8yAABbKElEQVR42u39BXsby84GAHjRbDab7XA4HA6Hw+FQuVxue/jw/dmfpJldryEp99x7vuppk9hx7J13xdJoTN/oG32jb/SNvtE3+kbf6Bt9o2/0jb7RN/pG3+gbfaNv9I2+0Tf6Rt/oG32jb/SNvtE3+kbf6BtVUKjP9P+e+mprQ9rPoXbT/0sK1dbWaksPtdT+P0Whr7hwYIra2ua+kOn/E7U3t9SOtLM193EMag3S8f+CUBRqW/r6gBX6WrTH/08kIqTd6nZ255vxJ/jCWAFYor2979+ORJ9+t1s09m8nJEI6IgTFv5ja2d1GZuA6AABpplWPbzGFwPRjbfO/Vjf08bsdam4HOLYGamvnTKY5hosoOmtrTQTJwEDtv5gdmlEV6mwgi2lYaGhrCxdc8IsicgJKhVOs/RejAG5AOzmGIedA7ZYoutAyiAO16XFTuyiKspjpQ00higP/ZhRMpBZCpoxI5AdInLh4sAj4WBaIRBH1A0jLv9VKhEAS+ua2arf8uOp20zihMTAwgN/MghCQZVlRkBPgBVv/ShTam9tDtS3tJPdATtSPA35RI68gyPDN7RdJKACFf4ONKK4hRG5QOzoCoQHR6WQMEEI8tpwieygGBcEbMAM/+AkEubZ5zvS/TyFDeNSHih9XNa7f+b5QM/MWavkTqhAkrWB2gt4c+LcoxhbtBy0+qm0vgjCgP1nrYs/IQUVtbhGEoDiwtfVv4AKiWn0lbMED/oxpjkMAgqCDgHphpDHWahYzIELtfRmx9l+BQSgDuYG5on7v43yvgYAPGBBkGcT4eeNImx8MRWYOVcm/w23uGzBI9eZkAZwDcIwHtriP4KyNb6FtdCIwASEQP2+tFZuyzFls/pfYRggJtsAPMBFX9w3ULrZnmBM0IvsIhXRc4VLR2haJdpzXDgAabcxXrG0xvlX7/ywkoQyFiNMD4xAzxHOu+EiGRAB8oQSB4NpSvKJqhlXnHc4tJ+hGcB4ao7WMTUre6n+XM+bkdtPmdF+61jQhhS21W3FwBrZA/P0uzRS41Hp0jiKTwA4DtQpJQqRuhH4ZAteyr/01vlF7OwQU/4u5xxDYwfa+FtvM1kBzIWcNS7Xx+IhYJBk9Q7/PIbiDGxGUCRmCShKEeLSuFX6XkQdAdtoo+VY7APHW/x4MGA5lVLfbOjFQ2zdTG2+V4rWtGDc6B3TTgK4zOIee/JEMIIgD9CRwiznXEceXNML/WBwWj36Ff6C21vQ/RmAF20Oiapem/LUFE3DBaK4W1qOgZmQyz+wlgCDv4gPCZgC9Z1nwxqP4PR8xi9kDywhC4/INxP/n/McQujzNkiTtD+RmJrrjgMKATPd5a4uZBAqWVXCSXbsy2hGdgvVgI9CBjjbVZSMHEuE1Yr058b8kDTPj4xk0i+1z0wCCc8s2FbaM1tbmBBByJzoGuNKtLRfoQp8v5REmzwASl45BwAtfonFVGI06F1tFWdoXUSG0/E+ZhxmzKCrjoe6ZTMbUHbY7a0e7w/HaAVnlgaJTpm9cNdjtqYMDMAs6BrKgDshiW1wQopPIKx6Pgt4E8s2nJ+J/fgVfXv1s+uIEzoDincvU24PB9pmwcJRblxZJ/FW2eqXI+CyR1Hjgdcn6U14zyEu0MRftaPLinwlCvUrY1QIQiMKnVG1//gm+/PTlQQghRwt9guCG9TV311ul8KhE5j8rG5YPLA4PHUHZLTRmt1x+s5v/FhQCOEzRukn4c79fPqJkm0jcIPMaxccrSA2EX/7+6RU8+OmvX0w//f3TT3/AE3//gl9eMYjgdfDvD3z8gcSLii5MD7WwXKGQSkmStda1BRjEYzF29xkGpAtl1H+tk/CjQ3BwdMbFkTa5DoJpd0AQ9uE98BfeIJOJFgrCWto/0o/++a9Xr1799bPpL4QCEfkLF/3qFT7xl+kVf0wgwDN///HBohNilVSQfpDdZg0EW1iypJ3O2ggYwbpaBCAo431lNtEFGAizk6gtgl6CAIxKpjWrRt0+v6iw94AgG7gKUVBrc6JbdvHo4iOysD///fPP+B+W++oVfv3pZ+CEv/74+S/gCkADOQE4A8D6G1aPT34gK2Toohi3hrrtbAH2cDi8+PBhtrUOFt0KrOAU6+vBVR7gNlEBExkVvLLoEwVYpYKlGFGOxmPELw56DxWdCUBBdgg5G8tBchg+uEjFxQG/vfoFQfibhOMVPW/6Q+eMn/9+RWzxoTTHEsPtcUgibuacIMs2u8cmhW2th4M7dZFz9BHqnAOw9voA+sc6BgACX6uowN/O+eVcvi4Oj1wJv+B2mGXkFiKPzcalA1XKABmMD4NB0wl///LzX3C7f/7lJ9NPAMYrfAIkAJ+Fx4TSq18QDFAXH0ChDGfOzZBp+sgJeVSrRCRune/czx/uwc1zNjZpucStWlEZwGQacEAHekzI7cq1kGkTcivgNDu8oj/hAkUBAuPlGFgkK34zG7TrwAfKxB+/wJdfYGG/vPoD7OUvv+BPr+jJV/xZePwzve4VPv4wlTAuyuPaz+1O8AXc9oBkddsk8eHgTg/8p9xJm5ZV3qKEkggFBvMouMhCPWJgmzGFHGK8bQTvvVlbu0YeQBS/l9iY2tqPT8KB0/BZqR1DnIz2aEqy2O1WjxCWVEFSxZ3hdM/9vSNU79ksv3iZZ9rEyWjbKDmJSr26vhlqEbyjdRElqC/d7TOCAKzgNWJAIcjHovDHZ/UX2nm+LMT6Lwrrkt0SBm0g5Jz1kll05nt6ekbz9x+mXRgTMIqeR+NYWOjIwbrw9sqCW7Qxy9phuP8+AsFjZcJlL2MEeIOt/46KZbvm92dahBk0DEc5x4AzJaFmcIK+G94DEOT7g8NQZMkyXyHe1ig23gXTGJ8FxjejnIMF4NagqamIgepy+RgXWD0eD3CX7k7oNPDRKPz8F+iBn9Ap+gldBrKHP/3000e9V8bMbw9w8Uxh3SYq8Vw8F7YgBqACnoBOABC2hu8qYPqb2iKNYhMlj8CBcjZNQoWB/Ce3EDQL5YzQknGZERm7ZEnhtwqdQLT1kQ0d4DqZ/vjrJ3SKfnnFHChQkr98nKqYnnJmxkkklGugvFwj8fjG4aHgdO4fYbS097AHUXDG7g5DWOSNN7U1gd1TzN6jxra2nENm6l51g1rARS5G0eEW7HDXPS0zJgwWWgys4a4EATRDy8egAI4SmEEAgWwn+Q7gKv39cayAVEC9p6ggtyl5azT+aHD46MnwQ7sVTF1bD5Ho3BncE1CzwWJdFDo5RHPQrQoB+FPZTFVZxSFEW/1488EgSpLF2o1pCQ6Ax+ZxsLRcOQ18FAo///TLL38zD5mD8PMnBVcFEFXXRLPNAsI7ur29dTh8mB8efCI/Gtkb3CMMfKLz4f385CEsHYFgjQjMFxTq0RowzRIIZiHBuE+2AOkaeCD7BJhgJYS14KOUaj8GBVw/OovoIf7MXCX4gdyGD6fQXEaFe4itSIWpbgmACMR6esZGD3+s2xncGXzS0+P3Awr+ngX73uAwqj2MjQRwn3VnEPBgINQHQRw8ViHFQZgJZXwYkTncYCLAPIAnWe9WqggENQF+GIFL9Av5ReQU/UT+0kdhAGYRtUEmNDWBzck5unKna3i4q2fp+pLv/k5bxwIDoWeh53gJRCS79wQNggCxgoIM4XWTDmCaAQWhAx4HbAyD7s11K0iHe99KSjHF4krBoYhmuUwgPjUZ/fGqYE7MAAZWzovNtQSCK107PPhwYb6n57jHtbB0TOKwsLSwsATU4x8cPjTDza13m9GewFr8+wJ3ghyCvHVUBxyPnOKxS9LEOoiA1y1bJbvGMhIZUmCOUoYY+NTa3S8f+4eQUx7PJI6uEQZTEEKOWnI2i3Or9seHYmCJrX1J+55ZIjp+cp5TZWQFN2Dg9iqyGRwlWXG4wX1OpGsHsk2ii5Zr5yJhFSSPxaKB4NF+UP3lvPCP9AS3B93os05TDbnb0w4Ocw7zgrX9UfQRUAZ6aN0Lx/B13MFQWLLkH7FlBBGIeuTujOjHVal+R/DI1RSpZYFDymrzWBAGi2CTjOsHkl1lakGu/WdQCBWdlE1oPBrfXJcGnsTOd/YOBw81FJaKNHdM8rDk3Rns1xcj1oNhmYPMJPqNflIK9u22KKpNRlZkBVEK21XVYtP/zOVLlIHgZx2g7X3Npn+K5kA1OK9JVvAP4d/e4BMNhGMdg4XMOH6Fp+4PPtJXU++QIX7KzInuYAbCMAW0okt2NEVFLacCHoMTNIGUdgXWJ3TN4IcSjbvchea5ln8olsDuTNAPYcvI4c79nocPOwYQg/2eEhCW6EdUk+ZUm2Ak8B9lNegQTdMZTDr6RJ872kqtbMQKTpSJXLx2fXPCokkE5VcEsz+R8BlFQpYRiH+kSlNQxq+lgBO2F+Md/h7NQXTOL5WCoGHRs3S412/AwEFda0JQvRnElaDvqDjbBhTBHESTWJ8AgUAQ+kzd8BP40/sjW2QtVH8DUCk3gMfgzJi+PoU88OE2rzgy2jR4H+0iI3np+HhhqZKOj5eGDfIAEqE1sgb9usJ3Z6NyELiiHn5VL1hkmy1eO2WSrLacdd0B5SwJVAaYE18iUaYgZUxemr4+obtUb7GkFlv3Bu8fN9t6DHRcIgtE8OThcIk41Iv6j1Roodxj26IHvAE/+pS+hGAPbo1MbKLtsawX4rU5i/7aal606R+gUMYGznJ4sTX+48OepVCz1WpVNRQ0XuhZ4zCAZuy5t1hEwC4VLZ8c2CdeCApeizWPCkAGTmhp8bk8LtndPYEgxK2FPmF/H6ETxaNa3hr7z4NgCuVsZimc648uwgpbNjelcHipB1e74NNQKHLC8cKTYaM0FO2e2yeywNrlAm7PQxBpxTzKUXvI5XCIQvdNckMsE330ajOZj32t4eEfBwGyS2aoNN3HYAk8g+Px7vD1ebzp1XTCEqiEJ0I1gpBAZKkjqLvMNpHHiPU8FeQtIDZPz3RLAIu03sxBoFTkf4s4mKZnpqSgM74HKVWisYZjftNL3SVOh8OP+quiIODqEQVZyEGCCaMocBM97owj1TL35o0JBQ2jKOr9ZZxAyfr/AhCac/F4OGx1dsQfMuuouNb0pS9UYYbg7M5edRBoWQ4/VCKiWJEFb9GGDiN2fITceoWTZeLQqKiyVwg6tFqE8s+BMJPbqoVqm/BwZ5gw8IOfJIM6qCoK8/QVXipcQZBvdLJMI0UOoDlb+lqusd8QBgpGmYAC5qTIp6LlU0SlYGRu+urULTkhww4R9M4OeUrOEXQXQSauX68EgT03j0v0XAGDORKn2AEFgqUS7Kg/vcyJNJN3LciqqO2VcdNPLl7Y+wdA2LxGt0sY6O+AhgJ5YYRAWFs4nscFH+uuAoNkfn7++vVHHRarVLQKmDcqpZEISzphgslCOVcQDEgtWdmvVUrRM5XIUDArsHz29D8AwubEOvCsR7JBub3t4cjIyII84Nw3MMECB2H++vwx44Xr8/cHJ7X1sEXVC3Z0f9weHhzUjTJXWuAphZe8sqllFQJBQXOWeIouyPnB8Q+AUIArkwMBM2AgjgwODoyMKAu+gOd6FVGYn9d/vL/zyGa88SjiVqvd4rbbaUmTEdT9HruVZROkIsE9d+jQ+Q2soIpq0E2YmN1B01elGbywFGT8bOi17w0rIAsLC9eJlqoSQ+L2hlChFOBma1KBxTnFTXfflhJYvnFqhoEQELVSpaNe0TnBTTpRVhgqpq9J0zZBhaKrVzTD/yf9eSgpqs6FnlIMSs3EdULBMnwf4mOOgpev3aYnElFvQnpZsoHHmGImYt1kAt2zj3ti8Na7ZNUc8Nhx0WYMNkk/KIwXvA7TV6UWlEKoPO8HlAHIF6GjvMBB0FFYKHGXSFsuxQdBK2gSoXi57fNovHE7By0egtcqtMxMWDHXaLNfI9GzC/VmKNBo+iBFJR/0sLwOVXXUg6OlBqAZ1PRVaQrugMcKnSewv2N4GEqPfoykjwmEeWYXinwwjwBwzXB4V1dyZowhFZcuFm63dDDrkSwWq8Xe0tfcLQjd3c1eoZlQaPGzLCxbvoc7Rw7BSF8VhOmJm5JrrXPNqjhrnQONearA9ixcB3aYJxAodCjayHnChkA59tYVLxqNP3T/aw/9DQl3h9Vj44rwpQDNrDOSW0YUCqY5VqawoyYOaM0KZRb2a4IwJUlDNTW9DeCj1A7sDPeLuNsR+GBeSzKXi4MmJfPXDwdL/WbZXFyHDxLPuweTgufgQLJOgve8KBRCktujsgxqaArFyC1BiGHW/GRzkQvcGHyYvh5B/3ZDZ0ODD53Wh4PDTte8338MORPKIxrSaj1LRlaYx+97g4fCJeTFbMJIByx+8kCyHGy0CHUeSwFYQvSx+oapYLE7fKUJpXpSKl4VlWb9V40dJsLhtc5OJ7jMQbHxx4dO//w83PUF/N/TU6YPGU/Mc164/lKTBncFCG4FDR751dL61OZ0i5A7okadSZfEUAhNFDAjC92QxfKL2QVBlxc9LIwqTV+N2lFmgzKJrvpjGguO6BX2oBhg1a1akpWDMD+b5UuGLvdUqtRhIGcwm0WTaZnaXH8poHqwYy7Kk7qmJZI3nWbBb4YtVGCilaJ6dAcD8Eg2fTWaKvpxVuhH4Mk0Zhlx+T3FAmQJCGgeBgfZgu3cHbS+pCyBovWs1R912IqO4lnYnmPdjp6C9umhZhId9JQCKofByy2n2fTVaEK7xlTA3A/lhp4eMH8LRl2AKPSUg0A2cninlRZlwUYM5hzbuNvHYLC2hXUMLPZZYTQHpjNlnzJewHT7eMbPrCMzExBHKvv1qvIVU+43OQKoFvc6FGSEec1HOmYJVRSIMplgHuPdsB9lga/eY/eQn2Rm5o6cqHuzWG2QJghq5lLAa1KF8qvgzTyMBfzoUXumTF+NQoQBMmLrj4M7cao2HBO3z8+v4ep7iqm1eXyWh9LEC9sdT/Y9WmSIznIAYyjo4DWDQFgwlYDpNWCUEGGd0nSm6OmerrgSgsFtls30d80zpq9HFM+EITEciSn3nywQCCoTec4DCzoIzI9mviLDYmdwkTM7c54dIiXJSBiY84hBlLUbczbF3gSouwlClVJjXwvPvH1VBExcL4adqn1v+CGvMchOFkNr9QYsQLGyPEdhfkkLHu7f1XQqXx60ZNHWjnqzq9jOaC/g5xBMIOoQndFvMpfU39u/MgIgDesMhCOJJdqBExauU9pozVhz0dyF65wWH/IM21lMKko7SbWbKwXu/qE8eK5Nm2YIAzfT/3IQX+QvmP47CLf7WW1SLjPx6BAT7de5Xrx+vaGnx1XuImgYgKt4Hzji4d7D4UFS/+QiuAUvs437oj5gh8lDar0QokQchsqKA9vh8Sdh2vTfQNCSr0qCbLGFmp0xvPXXl9bWGArwIDNu4AUeODF6NDx5XbJAg8LwzqQOglk109pTdoes6s3d1N7rsTe3oN6oV2R30KwVHpVu038DdYtOzCM4rhUCw8NL85BUPe4Zo/XSuufeGItPRRQODwszf+4Unv3w+rsfCyhQqPMcsDRUBCnJYvQdc7y/112YmSm0BB2GUlPRc6xKX6k/oWCFFiELyO9NSRkcZP7BQk8xi9jz2xv4clwBwuDgd6bh4Wf4FhGIAfAeWyWqHtgwv8ayKkHIGpkDTW3MtTYnRNgbOy4ayX41BtdMX4W67QACdJ7DKsTDJz0LmgVkSXa0l5nMgqECp6uEYfzr7/BLBP7PkHa14r21Us6RcYIs+t2TUfgKrSeKCN3+16ZbSkBoueraQtfcpq9BIQl2vtYyZ8cRQaeIlrhEDiEzl2godYk45rwglRuxAhnJoMtLlvKlhxnDep9LwA0xMomA34vZs/cH4Zrdb/oaVJCssJedcj+2h7ifYYzpxHlkCahF83LsUplaOBz8s+yNyNDC0q02qD2DFoQ8m4opQ7eQiynoFXjRHzYHxFK6skFNcn2dUBq8OOgUGEU7rz6BFh3UAj5KqV1fmtdiqJIAEn9Z+KECBIrCkAtUvxk21toxI+JXcENktpX7C2ATymn8SgspiQnT16AJ3PdaOwqaTBYbH6UXqCmNFlossCxpvvMC1wo3fzM9q3gncL4tFly7n3kIZr8Lhm5hVfpI9rmpDK9VmnRSJq68uHWnz/Q1qADGzB13oYc3EJWhEwfTKeQTG24+ZN+RJ7QM0/XhH76rfKdNDCItQbY4wcqHjgXrYaOgDPtrWdiAeRL1fVWCqeBxmb4GTUNCzbl1hIy6h07zGKlGIwJLRZXApSI+uFMFBBOKg9VKa6t3w4+6qxQRUeW0YO6E2tsMboK6aXyHzXLh6E6ZvgKFYFOD6nSStEI/O2TYl7hqnC8Dwkj9z6q9FwujkBUUWWA7H8lCjOTjpC6a55qb4bdqvVEgjIHklLReZnM2raYvTzNORZBssL0JWTT6CJPs8z1rsH60kg3H1SGIP9ys+mYsv2ah+yxogTWogcgI7ftAlelgbUyOoG4kjKkjjGbLAqpx05cmyPtDksOy78R8Stf9u8wrWMDgEHMnQ2PasottWxBcLt0f/KHq22W8xAoQFnhT0kvdZ1Zi+zYb5lugOu1gXUxYhtSoeBAANHNJwVSpqvzibvPmNax6ePed/hs3bqyl//Ofoc7O3iFMKs0TCAvYrkR51t7e3rFjUpXkK+68rniv0EwBthcTCCmbx9i0IQTrGhXcDeLAPWJYZzWX7JLW7zVlNWTFeu2r9jNvsr1/TmdDQ1eipvdJenm5K708xlJpAMKx5iwPJS66ahZ4xen69WoJjwnJAhzOtjt5ZHQX68lx9sE2cn9TXVzR9oKqKHhUfWTF96J9AG/LAvkYq/QVE4tIGMt4nc4bXcm7NQ3Jp8vLyacnN8bGbnQCPwwNDY2NDd24MTY0tJxOxpaH4OehG5B6DP9QKQ04fEeym1OkFogP0Ae12PYbElCY9O7HZK+GglZlwe1RJZwA1jolKlC37jZBrMl0w1dgCpyvHLCpIoKQSDAQbqX7+/trlqEu2ZXovZXoWq5Jd510diVuLSfSXV1D0ML1aHCn4p30woUH6ywIAntocaRc6BzERLckGjv5WeUVRk4YzcNNCScs8He6CQw3rX7Z7S+bc4QBzEZQCIQGDYSnyWRyNXErtppMnt/6Mbm8fJE86Ur+eOsBPJ/sH0OdcFj+ZixBJ7EUm1Vi3VlI0LcDD+rjMYddKN3n5FMEmwc9SMNOeShTgsbQ8JQmsN3c9AUJ3p/iegfcPAVB6G1IXvTWEAi9seSPNauP0w+SCQThKYGQTr69cZeBAKFD2Ztd0y8cw2j8wqrxNrZHGOuxkrsEA4cPezvt1lIb2W1RiiCk6IWmL0h9UAqWvH5RtWggdCYvOjsJhIvHp4l08uLug2S0CEIi+bbrAQfhfqk8GDCQMKNklbo1nrZ5STYQBIvRW/aJLore7SVKAcKPlsy49k72Lw0CzQhQsDrgzLn8pBhrdBDy+dV8Onn69OIiWwThVkQXh7LQoQQD4gVpOqQV9izkPC/eVsSS2MnthK4kbaFloyP0txPR4TB9MQrRQJwEpASd4DAiJzzo6ko+7upn4uA7Xe0FcejPg07o7QWdkCad4Msnu4YWrh+2fFdiHqZKMLCAZbxmmiloS7HbUSiaosUmBIfdIdpRQQAXMpbPlABBITkWNVPILKYvRs3saqBdwGYVSDFqxBRjMnqrCRTj45of2ZMAQkPyQSeCsFSRTrlZAgJUoG3GZ9BmgveYjeAn0rQtO/iULHwwoyJU0YU0aoYCuhwWf5D+2mP6UjRDrKmkUvYU/dTQ0P+kv//Jk66urjSZSF/n8nJnf7rzJNHf39X1+GlNF/hTQ52+/oYh8BdLo6dN6Z0EesFfR8uGqgTcf7PIPEbFgzc8mLKBmS6yAhYF7SgLdsjbfjEQppl4gqdPLWPQp554+J+HD/+TuNEJNIbUM38DfljrgR+Hei+ennSi5wSPhhaW1sverfvdIEgvPa6IH6fPYV0GHAQbXUC95k2YSzUgPUfSYpO/mDh0W2gUkoVbrYHBHX/6ycN4+Pr14+POtetltNSbTvce8wfz3uGmkvfiLeFoFOxXwTDb6JPdOM+O4gYb3QZV0AY4kWKY09zDFnxOUXFugWgzfRkqgOGCiqhNYvmPrtgjnlTG4MC3MF+OAjjQPfqDvcFLlGJAFK4CoUPx0loFSqkEWNeiyl0qGctRSqtTHEehGKcUjBeVCQxsMn0R2kRfFfb9SUwanuzs8UL0MbUgLZXW2spJ+sGgEUqMY8BxOQTbt6MQW7ldkGpk1ScbC57GN8mKeES4L6ldZI8MeHGKVfs7s+0LiQMdyGKXbl6jWyBiIRr6kbDohNmk65ejAL9Z3DO+U5mD4LkchNu38asFw0eX6odP5UmVDLnKHrcfRekARrSYoZ9Rsel/Z/kCJnKTpG5cdFikKYj7PGis2x5qvbvXDc2J1RBY8jognVJ0k8owuJI6ZvErb1y3eUQzcwdFDDtEMpsw0Yqc+HIyfWZqH2jBkSETLTDaA10S1NF7h9iBQAjM88XPH1dhg6UlkJvQM6MwdL8/BpIFUSBFAF0sDpi0xB7gfPgJUhXS2SzM2UBmgpLmFwShvbk5MwdRU2qmwOM+GbtXqS0NuzJRGBgKVRkBXlrydqHSZVpt1ZfPoLJbbndg9KB4U+CcqfhaQsEJw/qaX9pgdh1ETlyevIrty4EANHNTQJ671j2B1wbc2QWFt+PrWIS+ShsCCIeHU2UZ5oJUb9jHAhMbLdVBmCY32CPNAgoBK8tGg/7vnuobH0i4MtOZadOUTWmMk6TQewgBy5cDYTpDCU4VrgP3HagwwMIZZaNSrobgOhbiy/KKkKu3scSqlfPvJaxQQMmDXn9EAQn7FB2YPsIB6YJjPBPoRq5oZEoiUP4ups9LU+ukmBQMWwQ77M6DTE/j3kNqTXsHBHuHhyXuwWY3hQci+UcW4Uo/CaYS8pTL7G323Y7ZBmw8mHGk3GILPDBUaT1fFIRpzon4KTIGL14XjpS736N3KF2OweBeaRoFOdxmlUSZ+Bbn+F6JguZSdRwYnp4CkixBdAwxjhqhwfcGH+ELgLAJuzrIWVVgxx6xJJ3R0TVM+8Ln2d4OW6E6CNd+KNMH6zCtm1xAFuoZFlwVhRn+dLjN8CxHjt7BDpfFJhtWyJTpcxEiAJ+qJflcPrtXayenTq0F7jZ3VwUhvFdeeCykmFyJvNJQpCmpGq1rKZbde8Unza7iz1YwGOzECILGZlCyps9EBfZ2Fr3q4xKsdp7o2buvtW/2rC1cm6gGQmXBqZsZeQ+07jJtoF9zobrzoDFIjliBxMeqGhUJvyeyTAEIMMZnBwFGFZjpMvk+I9iDpmc9sQjb47vhww0eY9e7q4HwaLjMMExDEhnJpsdMdm1BU9VZQSMPGQiKoD0sFzvBEjDoQGZ1j9FiEAvT56GQlDIzK2ZRFQVG96SgpUwD4XCPyo9YbDuurh+liuor5yxD4GjTVOM7POltsg9WhMzO/mQixGCzC3I2Lgp8Z4RStBGmz0M0VBC0EvyjOaNHKVEnV2sTkwXWmFMFhUeV1Ve+Uo9fD54t0vvR7W395dqfQLMv36UOl3PvnlD+fqbPQVQ4BPMYHj3KhcNSTjjie2ywj0h8OHyodbH30LSIChD2KkFgHGwzlEnel3TrYNFvNRahiRlgS6Zo2Ra/hImEDOB6d2Zie7sf5ri0hpEExgRY+wA/YXho6XiNTQupxgrrU88qmlKQrwKKT5E9UiCQevfSrYEAW9q9WbYzBgBUtV+ug7uwOY3MYIFNWHbv7hcAAY2T6LIsNja2tsKZNUA0elqlTd2gjg7vrvWwTZ6EwvWyGOKHwcoqPOoEpbem94bggR10nco7MYCK/w1k83B+VGMAMWB8xQRXM5Z1q+ULgADD9GBEimN0srELYUAQaIwPuyECHEYU6erRd35qQxF0gpGkVfoxZoShzt6Lc8jJ9mbf+sakd1CgM/+gswd+aNuwaMKuJdYk8iDWQ7TtRLpZxbaYPpkQgw3sw29tTLc2xlsBhy1Mb3FTJIi1/TvDIi0eN/pAA2MpJ9zfqdacFLrRWXeRXH0b6zyJrKZrKA09tkZZ6jU/fWOpafoPD2qennbC732uMZ+2NF0lTBEKBQbCxMxnBoHGkN+EEeQboJGt8cZ+p+RxOkdG9hEEdg12AYZFD+6IOEdoHttXe/jWaJ3CVdsMv++8SD5Orj6GqnWiv7OzfwwLEidYr+hfXh6Dr4lbULkY6/ed4AN4lIZaf2d/IxQyAqUrXJduYn5qgqfZCwXdgHweEKYDLZm+brAHG4BCLt4YH/B5tXKgglwZ9qEbPRDls/bYljettZnTYbbaW69kk3VYvn2abPgxmU4n+7E0dUK1qltN+PXHW8l8Z38yf9KPj+7eukjeSkNBC/6kDARp6mZheh2R1p8Jhz8jCCaYCe7yuY7C2xsbUsIF+79dLjj0FrWiX43HYb4aVQcH6qBRs8dAJbm1wcFq4rCST/oAhN7+ZNYIwgUwyK3kqa/fCMKDOgbCU3hVFRBuTs+YqHfR4GVtfDYQpscVJ5qCXHhjY8PVMOQ/gpHztSNxGJdT68KjVqTwPhxPAQ2ch0tGDErkQbo/XO29NRCyyX4C4fHFqQ7C6ml/HYJwevGYQKjrZyC8TWb7q4AgafteDDHH7c8GwgT48/bcKCCwsT0A++EbHLlFGK0XH8VDDkVAIWwFhTCAGfdjNlJM4wSjr1B9a87KneSDseTF2GMuDg/yF8n0Cdx8ZHsuDhf5B7D6umQ/A+Gk4bSqOEgT+vXqdPDZQLgpxXMWlLBw2AsYdNbkNrZH4yPAFzmFrEP4iOo+IzF0mXUQFkq8xsM/q3Xvmr5fecBK2LFbujikfwQ9cYE6IaaLw4+9p6edCAJ0OCSgqF0FhHWt9FaQLiHTJ1B3bmuA1N9RQ01DoqEhcTSCx7x6pI1tKHz7HbkjJ+5XE1v3nvQU+YDtCtdB2Bms3k33/Uo6nzytg9p1XgchuTq2AiDQsjUQnjKs0k+T2N2wUpUTOAqhYjn/83HC9LrF5YKjOQQLANCQ8B3JeJwIVnfAb4BeOuhntgJLuNIQSy8taWNI0WU6XtBB2Pvhkt0I39/ozMegzw9sIzORXb1dY50rafiGtpGZyK4G0Ib9oCLS6a5bXenelTvPVypAkK7xjyiywu5nAuHN99//qrigT3XMIyYSiVEXaAIZ9KRTpJQeFACcoDIDoq+3piHdSuPJae7kEm1teIdKACoIUMUfgsY3cIWYY9Q5NJb5fWyok3lI9NzQydNk59CN/mRX7xg0R/7+/fff/17FJdR6usE+nMH67218Luvw/a93Ep09nQA/jH9NbG+kZTxEI43H08DU8RQOFkuFwzZlrOZtpCZ2P72gz0c4NoAQ3vvzkvefkqrETTfLalLm3nRXJ0DSnxiT9E1t1RIOLIlbYA7CxizH5tNBuANC2dMLZqyht3fNlYNm1BsNQ74bSEN+/xp0qvrIoT1ZfVCT+M9/IA5a4x3cPQs6CDBO4pL3n5ICVcqvxtyaxdbSsjY0tGYV1tJjQnEtm9VSsWgiQhEt/3hQ8l6mjyYCYQj60ZaXb/R33ajp7Yd21JqTBujHgSbmml58sAzy2lXTlT6pSfTj01iVn8eG7vl3c0I3ZO89Ujk7dJcw+0RoEwf5h/Mo4916eqqqGcBf6HHDPUDhZujzgNBbg62Z6K4+bjhJ4rcTMuIPboEpS54mbpHihpeQp3t3eYmKkCU5hUt3ZnansEJgpTgsWEwDlYrDtU1YWDg/ey+8bczQzXA7sH37QDrYPZCaZqXdPyIhg+eMSuHatc8BwunFxQWs8HS1Pwbrhva882Q2Dd27j5Ng3Ov6V9+iGVu+BS8BQLoQBF6YL2LwaO/ZJe9/DVJDUL3wCzBTSazU+JzWuxEDYIazyZJO7VLtaJrp3qBDcaq/iemjqQgC+Cidj09vQcdqAltzTy9Wz6ld83QVQRjCtvbV064IgEAKETb/XC9ayEs2d2g3DeNRl818RYKRMECaehYx/DlzD+/dRlV4DXZK3Hz9TGcQpLPPBQIXh+SDms7HjwGEGgLhIv90Fcw3APQUQegBL44JCYIADkKzy+A0X84J7PowZe3nuXFIuttd5tLWgiIGmE+F3cRR/uekF24bCjH3vivhjt3PBcLdmqEaEod0lsQhzcShJo8Ny3XpuoQOQizZhG29x8gK3b/NMAAYFpe8/XQRBJFnx/FHTJXC6SYB1VKBgRYjfBdFR7ys9bEseC4l00cTccKYrhg7AQRdMZ5io24ymeUgPD05Pa3BBu8lkofCNYYB+s7SZdaBK3Kenkjxnx02PZNfgQFjBaDQH6bv/jCVcHz4dsXKt2c/Bwi/gt/qA/sHmze60jUny7Cpo6v3pAFsYRfsZ+pN9w+dnMBLeqBttfdhgjZ4LPUU/WVOOzum755ViaEmoCcDZuDwFVOpwOuAcUIiG+XvS9Dll2AgFXNUoWevu3cNbuH2dgUI4DIV2OlDG6aPpjffj40pL8Gl9alruIenBtj9xo2eIdzLsybYqWcVfqFYYY9P4j8J8GqGcNJaOQjhvZt/Dg5XonBTMp5yqJXgbBCWBjCRzdyH2TPpmiFAloxhyNXFOqLCa7KgYdMnUIF1PlB9BLzji1gNyKvba7HlILwu6nOPIu0NL/Jsc7WGrUfDFdtcoEll3VLc/880gJUGpMBeeU01hvPr4A4b/MOJ0qsrUjVOgJcX2FVetsD3OSoqRDVOBe2XW/TV1NR0wgFlgqrkLOGSLB74Ox362CRGOHLOiMOdZ5Xb3zYLzXyvL/MSrLp6uAlz9fAVESpYGG+5gRWMHCIdHFQD4Sb3li5ZX/t7HQdzE7bkyTnINmNB3ufDrKoZptw5j3QMUsy67Q0/us5hYIueZ42dOi8MDurRpJGlr3nMQLyCgXuCveZAd0HzDUNt7Ft1VigJIIyccG1dKqvDXbK8vvc5ZRStkN0O67UYD44IwgmgGgbQY6Ciy7szqINQZABj4n34fpgWX+her2BpwdilYRwj9h0/u7eqVrh8dwB8wHTB8h4gjNea3k2a1Pms/NhnRtac/u5mLs+P9tiy56mn93o1mqT5MZs3JWOCYRqatyze4n3rrjoka7q7m9jdxlZoau7unpoqjTGMnHATXtL+Xs2c7zWSC6Vx/Zrcay05RMRt0bsfZK7TznaL97+iKr1EFuNw8AeU8NC1kizLtPFab15xUa9fF+41ok8FrGB1VIQaJToBcwufr6MVKzsztoaGXK12ADSKg5zT8wBMj4WHdx4Z1lxeluba4ZDLQUlBqjAxRbJ9bWpq5l33pSWOGnTCVKXOVmYdLKnSWMT0KQTznwoFi49OU9K3ZVr2leJHWOxWaSM/vBc23nmdFeapFqXlmRar+46hqZsT7xgb1n0TBGB8XGxEn6rwHg5CGZk+hSZAgG+GcyKeMKbtzzVDG2dJIzlYhkfhkluvcwIVo+Y1EAarlejfTTMh0k3hmFN0zl6+0N1q0cPNzwCCaSo03U3RrpNAUOHEVm9OMvuMH8QsQ1XS0/AEy/3hjwLhJqUKrZ5A1DzSdHnIHb5X7dmJ9U8HoXCzr0XFk0ydqBMUGusCO3j3mVJIwTQwj7S7dxkGxyV1ucP33L0+Y5SN7m60j3BCuQeHVjfBLpYPo3Wa6Gb6JJpKYcXVjeft0eHANjiJDt5UZp49HA0M0tFWFQCYnABnPh1n3sAYQhjffHxFdqWUgPe7i/2/5PJZVDY5w+G+YrkbVR1nFnqYPommvDDaCHx8sg7ykVb0tiNX3gwV6lN+8+HOYTUM6P43/wb0phl44vqjRzvPrv6saRh40NeHWs8m7E9wr5F4nIWa+i766nS72pNgKFs+eftPC8UyZgABvCU1Zw0bggYP9sfYHNC4zdbdXcYJYCSuNc8hDNjoOzz4DgxC6xisoQOAra72FJx+1j0xhU3tFpcPppS7rVqkGeb3HFq9i+5BuDJ4QHaFvVLqp24Ea99Eh0kWt9BjdOZy1iM9hWOD/ajwzTJ5eJstG5f7W8hWzhO2ZsqxvAuE0ARInrmeYwDex76C0esB3mArDIswLC48q1dXNrSlhzsqMLDh36MkBT69Z6mA25y2nAwEp1NnBTvsPSKJ3eDe4iahQD8uVLTxgQ25AoRptvUBZueYeYuywNoUw/lKw6dZAf6bA0qthCtfF6CQBDdS202fSjPQxu2sVWh4DIBgzfGPm8JTuSa2z3SdQAogRKJQ3rYEg9Z+GP7uis9gb4knZPA98Nwv3q2we2Etg9rGhWL7Xlg6M8iCNci5hjnONJmr5MN8yofPXdqEd6H4SaZDK6xOUhPczX82vLPDdEJzyKaJf0ndgSTi+iM+efISaqcNSzaagME2sJAOXN9oq8DgTKpiBYxPWZEDJgwxpl0pBSHT8sFH6xZmIAumIAgK9TR7fK6U1hHwXdvw4OD5IbmLwAQhAKGsz5+BMTO8c5l53OzGwHEOIxDc8AoD7VEaZLTD3YU/zndnD0r5/OCSrHJp6HCNR8CMQyzlA+0/eNxOi0BMgHcHz3iDYpFXT208++51E/eYC78xul4aQi5Btu3w0W9/XuorbuIxPgBCQIJOBxxvGsB9NdjxXjD9cZ7FW797ha+s0+0NPYaCqe/N41Mz6B8ABvfOwp/czDlNc62cLDHuxE5euFBDeXGKr5Zj8Bu1+k8VOaFn4bDKMCEDXUOHYA4ziyzJDpj7BJsiW25Cck1j6nuk/MAU3LsUhbC0zaKHWekA8nTCVOgaHo/iEI8qQPjgiUN9dOyck3KBsheHKFskw0iv18M7tFiVY5BhxZciK9xvKQz/edUH0HvNoSpkIFCiEWaSOhxzr1/rAzbQUCq8g/89usHtcuuuaROdCMA0tTFrwl2tfX197XDUdovw4eMZm/H0PTjKiB2Djy3d68by8OAg3fDx336bydBYYkighH5rpjGEeELuztW+cmiGsggzTBuSPrfCnngb+gqOUERPrIVvhz1OloVzXLGx/p50j2TitmW0m6sFG7hYZybMJzIaOQp+xFC+PsHrd0nWenamOVxnSe7jmUSi/ybUsoDDyjFIKBBDwJhiaFq5vBJJRNvFA4Ep00120iOukeyCBRmvUFcctRKW3FEyIYJyufMcvs1N6r2mKQw/Nmd4Dg5+bq7V6T2yqxXULvhylFX20PinshlRrOLWzJo5oa91HizlG/YAf2G5ctY83eiWTdourLBtcWY0k3aqSFyrM5YWtknibYqj+WZ1BAxFud0w59ZiPkGHYOtjMADlCKM5BC2QL+vH+3OHRQ4UNa8BJ8yD40gbgcg6voMT8EZNkVYoTNxszuD2Rth3aeEjAYRIs1AWOltEOMegYK0GwiwznnSdB1xvaYoVKgyfxAdIuKWZv115x/oznMqPAgEY+Ci7+Ntv40VX6R3xc+imcZRohpriLEE7P91MnX1djJ3pRq8LznYYXPDSsPYwGdBit5oXDwwJ81bfiUoQPhYDk14EqsyIf/das4WgAuj2M8+Z0zs4gU+k4IRq30u+IoyOgS0E4sHrojzMbkP3jQ0H67RMGLvXzrbBNhoqs06Yu2M/u8du180KED4BAyyaQI6najq0m8lDD86pBgyu/VYSUq+//0fMWMIHB4u4adjK/EfX5GtDt153DM8+sLwslRAWNBTdSBpVJ1g2YDaV4VUAwgCcX/mx+uDdVJZiLN0l/GhPdxWHf3hHQmGqo+3ewW5T2yzOiKLddgcHEzordE+Fz+iGO0o0QvluJzLjk9swZkOr6sLptBKoRRdEgQNi3xcaUPnD8KJx2c3GB8Yswv2dxatPJYmSibdJHffw0B90z2DuHp4TasPlrGv3PViy6I1qIERz+JXnYJA1AATYqTVQOrLw89K165fSoaYTXm8ej1Zr9J4uel5M7wjaABm4/LojmlFKQHjscHhu+X2vJAIhN8kSwkQOtxdAGBC3cPNaaHN8PIMEuSrTZ6BQH69rv75//3IU+M0HI5KujCGmYUBSERkCwSJCIwBHYXuXH3oFQo6emkOa5XM3dKpAxZaiw2Jygi4OUDTymqh+5hczLXjKMhuN7v4MQ0ubj454WP7d4KB0GQZ73EL+MLi3UAECrXq9tE0VrCNsFz3b3d1t68hvEy+7Xfq00rBSuqF2tkpugTRjbpa3umBwKiomJyVq8cT24qminz7Suh1tFf/5z0uLL3pj87P+nvnydnfuyaxrmoLSS+g+8+AgfNYWJhDY0F7YJm9rNYwDkO6BZaxGhMJijnl3Fg+cQSqaRMrZB8UETaz7XCDgiVtagiYkXDZJJPyDFkFen3+0V/YW5NfbYXgCR2FGshMKxeBgowOrPdotBauJgzLqOQTV1i/g4Ag29Nq+rSNiJhDglGHSjaoGwicfm9SH76L3ugwPWqqD0P2b9orhhcGyOZSMEeDibJxFCjb0ESwBgwnsIAHnW6OtdhH2WvBi8G6FIEAh2qKdww5HlLOtwjTXNOU0sXQIeksD2inULaZPo+l2ehvd5g5fVo18pPkGg4Mt2bJMK0uuunFaET3eXLeZRbYGXJI5AAuK0kGiKbYcO/Y50gypcLVik4f+ls9O8IgyKldSrB7pgIEA5UQsIvETQz5FL8LxpdBu6i2B8vV3/uogDLPGDNAJldklBgKk8/2uiZkQ28OAlS0L3nrMNMoWe5QdFgnm0YZYeMRWEpWDS0HQySaSwrClXh4sWl9yEHhJFarKPv8nMUKLYG8R/Wah9HS+dv9SdU7gmvGHSvs4kbJ6FVKEPhDzmy9xDSlcowVmy3odnpRDEiJcldN5UPA7O2RONw6qFx0hR+vWJeleWOCnDtrw9CgdBJGSpWYoaH3KrPf2lr7puX3iUkPiGro1q46a6jb1M074rsJnnpDMjoCZz+MQsNoAORO/WXKz2VMW0ABBb35U0lQjTO3Eb/c2wpeAgDKgJZ3CB/c0F8LigcbQIgg0DAbmgDtNn0B9puY+R4Vm+W7nT1cVVti5v3NZmnkGq6xqgE/JUuFUC7Ngg8lVdlcCw2cBznux2eTG6G3Q72xWEA20hq1+l5M+noVehCDY7JBsAh7RDhBT3UwrVox5/lDq00yM8Sz/70ztTyowCA8O4rFnVamAzewOu8xH7qbo/kOSNeBLWGmCT8CDvxGKtWa7/YrBZBYSBBszrsx/mL2HxjI24rWEJcrkivqJg27xk3yE9j4DCGgdQm/esN9UsxCHg08uixyncOWoEez6UO56GOXvkX14oIfOu0KxzopygWurhgEfX4dQhm/zuBqyMBvRxVHYv5sVNXHgIBhOBvlQwj2Jvw4N/aqDkMlMvVlZWfmefvvnsLUMAil8//K80hSM34Zx01BoKZ7iQ16STYLDX/UDjoRdw0LBe7byEkQZvURfYhsDrY0DC1Uh7XbrLHDCKL571qnrBH7lHy0Mb1ae37lzB3ZJ6ifhw/Erv6+8jawALzz7ARLHFXwAhcrLOGECdUJjPhLJNsaAWqnqHcujNFu9qRQhg9OIz4prps+s1q6DdjVl34biS3h3o16w+vyqzQL5ezhSzZWgtesgMJ/5g2uROv2+gts8YJekD1r9h/zQ2T92o2HlxeqDFeAQaPWvMA97g3/uDF72bt2SMlKHXnBjFtY/0hita41EWkfOYc0pNuyQcbihSdPOUSjVjRBoC+BouoVRmtpuhYE/kKq2BQJSOA5DHlh9l4OgBtjd+3iH+feV1dM7d2CXJO6IbKhZTqdXVu6kX9x5/mLl1ztP+hPLWgAxPw+t/delxebvTNOXlqK7bbG2UcN5VrDzHofHxc+3LXyCE1vjRlEzwqnbVuialGaLKIDFcKM/ZefnC4O/aK0PULO0RdrOkgOKKJhoVh6zDM2fkl36fSV5sQL7ZW8lYBfQavrW04uVleTTF/AvxjeB4UiVhQX/XvsPgz9MVTn8zkhTbY1yyfk9nOKRCBuvqcKoyUAKdoXmZ8sL0dtGPtDOy5qlr1aMnLWBW4tsDhOgYMI5cRA5yaDSgH4f/1il8D2CAP9vdd1NN+Dgfh0E2hN53oCHQELmfW9w+PWzZ1CQeHZVR0IBeFap94qV5My2oYKQgzKkQyKLNuleR8fuWfWomQi8ydRBOAqOBthQLFk0eumQRWnxjMEX9JhAF46DLAzh9l7YuzTkbv44dvj+efIBgnBSE3uLmyWfruKeSQSB9kSeN9C+2IWeO8PP3uPd2pncm+UqMMTb2IBNh9gY5U4gdWvw3oSSHfGwR94TnUwdnFmVAAYdyAmtTYSiYNObuUwwZrkdpGGIjl9Ybez1jw19//0bmAvA6ffvS3+85Kp/X4klY8QJTcnzLgThNJ8nENj0j/wKO+xr5D0hZsvkJxiVM0NbI5iKWLaxTeRZlO2O2Y6OszwJQtkmF9ZgakGpwInH2OoxkW2i91EC0J6AmQfaaNJCIDzoaoQjJ5ZBr4F1/xXs3Z1fa+78upK4U/MrfLtzZ+XFrzCioToKYCBPk1lQjI8TNP3j6QsmDrdon3SsC0A4RBC8O+/XsmmiaqNMnksZwUQCMRLp2Ai2kuEko7hNldaN/Ab+CMZwFjJrYeYaM53o2ZUCcJQaTCicqBuPifER9k521tFFn9hMINzthfkkJ7TT+/mLNhre8jx5Z+U0+fzHJC7vRRS3gldH4Q0zkHhiR2I1uXr62AAC7YnMJ4YDS5XTqS8lPCcEzwevOAJTdAcgpM5buZUomfMfvg1VCa0qypuZ+WGKZ2xkaKZlPeDMioSB11JPedlZBoKLQDi9OF3tgp3eka7Vty9o3QjC3SSBALNtXuQjK+fJO5eCgLyDgtDQ1QCzPbiJhHkB8A/mTTQMP3l4fOx91Ph+IEwp3H8rOfMQxtT4vDZJbm00a1vlzFCjZeV6LgtCWZO35rpps5RVdD7Yj9rf0Ap8BMLF3XPY7Ps0effu6aoOQnaVOOFx8u7KcuIchh1dDgJ4yKgUlm+As/RrJ375/vuVGzfwAA9UKDi5GP6/p04oCAyEYKlq9AoOL2yYjo5oTygybRyGqEB2eDze0d2KOIqDAKeKqjj5Nz8a14ZY80HATBx+DzqUXhIHGluFO70BhBUC4eIiz0B4u/zi9DT74FIQnt9Z+R3U4x3mN4fg/748A1oeT4VXMSr7E/pyfnjPLm7T62kPJNAU7YA7fclubOeUXHVZ7RkVujZsCWh2ZT0L7qjAzjfR2YEfJpjdYEchLW5LYV3PaKE1fGAIWoBEOqGoETb7gzikI4mG01UGQvJOnovDnRfJtytvLwGBwif4BjHUmoC5BEozQp4YTrlWzZnSavV7MMOzutvRSXCWSo85o5N9YHlm57nGCuaAP+D3WYP8ULzALo8fIMeS8u2neIYdzkfavn3mVRrF1mhHh77f2m6pt3FO6BPqZZGZyGTspIF2ev8I7M84YYWB8Dy5WgPjnx4nsytXXz6F0pBQaa4PBKlwMleeoth8nxPpQp7Rprq6aNZZAoLfXe8Cbt8mTwGPSHWAwycL+1bIPBDPmHeZNFhTzEOkOw2laqYovPBujmiREwBkmx2yTPB5+Go3c5YaemEUJLj+txLP0UqCiUxoJvL5nV9fPH8OGu49QTBNz/EsY6a8zjnzHhtPZ1ilKMsdIyAKHVU/7Kq5l6fN9G4VGRrnOSm4/RKbSpWjOuGl3S5Tfs8tFC2HjTXz4DtANGXWnDCH4PCdISew/Di5zbD5WzBjEDgGSq3oL2mEyQHQcFdffaRpctGYsC5kPqzY297CiOuzXB7unseFqSQa7pew5iKxAOZbKKkg8OPg3EFRgGctEaq1+hAEjJo0zcD9JzhP0GJ2jHrs+jZsh8vlIXEYHxoiVf6mWShSlZRzMUNy5SImJ2ejWkg+3azg1ph3sf/m3FxRa7QIJdQaYyCwe+fySh2tIjayMZ7GbvcAZclpYPlGXjuEHwAQ9PTCLgPBRX3hwWzUGY9qmrUJ/9BEU6O60D38vuTDKy9Vy5BcTYyxtJgczf3VGbtCN532WayET7sNV1GvxmO4v0inYJjOPpOtxABsVHs9TNbAE+fh5t9ry1oYCjYJn9HFAduhfSxsvKdg1BxALMXWRtFHmz5gJAbSnRriiB4cfzA01LlSFIM3v1PcoGVIrhaJdh6W84dz4+NXYBDqc2t+gG4yCiX3Qm1tLSIg+n2+xkbDY2rcgh1IujehCm2cE6CEx77BQS8YMSgvbS7SmW7Y5w+/kPsbnVknBOuO/QAD4QFywkk6nehqgINucepFQwK5486LZVCIKyvPnxsyJHeuVo6sKlRZxppubimfqRRqKa6HlV2/MyRqGWURBDbH68bYjd6ahNFqCugPKKQZGdVP1rE/CzqoxhbbteD4WL+IQeQ+5I48+13wgG7UaG7Ui165w6GDsLJycrFKh5qC1/RAG/HXgBmS5y/KMiT5q0DQZLq5ZAZA3zSsruxgxpDLsB6VMjqvo7G6KBL7Gp2crIOEsHiDbFdXw0n+QcOYEQQr+DgGfwokIEYouOn8WOg09jhSUKSTsesannTBseS7Dg6CgEoUm0S9Jk0cVhtfPF1tpKFRd7tw8CW4j70vnrc9/1UPCXmG5M7VIBTVa3OLpl6n2ROZkuwdnt6qeIvjMtzjoSmcNSCwYbduh9kcb21tjLQ1aecsdp28PU30Mq5YuzHU2eC/odMQ+z/kc/mG1uohI4N1ubBVSsmCS2JegyCac9HsohDkGMTwKxZ5TJwTsqursFSIIyHwuwshwt0TAoFlSF4YMyR3IleDYORncggKE9fYI4OETM+NZzAtQofH+ehe4vHHuMVWrEikROPkz/b3N9R09TeAHwO0fFLTj9NsumDg2/IJnE0MBxLfOgFxhmE2Xb0+DECtNsssJljsFlZ+Fo6ycs5wcTl8QHgzEPIrMA00oYFwsdoIQ2IQhOVY8vwOgqBlSF48f6c4tBs+Bzn8efGhlrQKZRgz49kDNqXeSqe4OUiOqqaSYghCf39nw8kFHLVKTHErweca4TcYUduAKT1waVf74fobOsd8PisE0bMvi0M4wHkCG2JPefTLaSoFgXPC6h0SB5QHDgL4zM9LxAHyR+8Qh7mg/ikoDW9kAyjr1KnMK3+UMbY50JYjChmUI3cVDGCQ0Fo/k1icxMpH9kLYXxz4lk3GGvHr3a5TmPz1GHihFyJli31yknsKVo8QVKVWl1V21Hs0G4w6AdOYLpOuE+7A/V4lxbjaoIOQNmZIEITT05WrQZhDcSzC0OwKGkBISWdN3Rl9eR5sTqV7BSiMNwvegFIFBJt0lm4EToD7ZAABZp3V0MA3nHXWm3zwIAnnsDagUNC0K98Nhz18JjbpCUeLYHOnSQOBgQyqKiDRNEqsIPtM5CzdQevw4uLiVzKR6V46Fx6mod7ohbDh+Z0XaW4i0xhMXBk/zDmEUgL/3C0rDg7FRGFmxrA+ByouukaPOMcA8HATqHhtFpZyV9XWNKSmOntRYpMw1Cqvg6ANfIO07unbWwhCzQmIQ6Ixed7pELI59CiLM8snxYRKiUsBDvSEb6MIAmhJ3AjGgwQoIV2s3CBnCcOHHqwhBfy/UtDAkqwr+k9VnKX2vr5mkPlxbykGXnawrehnz0tStLkIAZi3AN4ZDPY8WnkcD8tW2ZwxnS/SqBMaiRMw1mfigOzBBr413YrhbOMmFAdgjosa+E1DwGp3IwjFmQG3HQlB5TfJbLzG4irerJyfr4hl9/HofetycyQDzaZxwx8H3Y59XdHhp9a7PdJtPZD14LnY9BNcqu2mJiU4hMWqYNNB8ciUBMuFdyEIIK1wKruuGHHgW83J2Gqy4aSGK0YUh0QCFm9nLiWrVIdvZwdchqurrx+FiswoakeTHhKFID6qAEGofU8QuIvUzr+T7jHkSIMpmcMRcWmWfU2/2W6XLBYTB3huEZ2kVbQUCXKWapZPcDBxA57PDyYSBr4t1yTzMNH4ZLnz9GnnWGcvM5Ew/a2mpgt2EEOEiYqR73kZBd8s1qSvzCEKi7NC0yKCsIKs3QddNqbQuMsfLAfh6F0R4DiFvSpnLy0ElrG2GXQU+UCy8IxpE1tQP5xBgKcZktiX5Y+gM6csx7w1RrD5fOA4w7chcpZgyNtYJyiIsbUb6ccw3brej86SiBNy4TU0kxZS0jJMKNo+C88e2B2UdxBGo6MMBFecafDoJIFADh1efgUGpf1XlRTK8D8ZHS35Kze0vgAVi4lBrZwcHeOnbF/QEcpDPhYXdMLi1kRxrej++ddo7C/ui7aOxjiTWMjTVrgOlXy9F7FOSRpLX9ztXcOqogM+xYl5mBjdfhuwGBapts8OsP7gVc2KV8jxSx2d5RcbY5zQLFxKV/ayFcPe6GLpn5XdWzbPGg1UHTtvHZLbMKwNDBGMtqawADPzoliT6KpB0wSjfpfhh3RNJ5zXD82qEe19EohCPQe3XoapwENSagznvilYiQDAGttibbGmiJqyvPSQG4BJBLtr322WyTji8uli8WvQASUZDoKpxa2aq2LguBKEonfYUfpn9Qo/H01lsYESwDAWXOTGJjp5v7c45ffWXarz4ETPG0PLd5M4vbIGZvSf4On7D2puYIuKooEAdx8BgCs3E3M7zD5HCiy9zydSIAX+Vx5+imOdDe2ATLh4AnAUmGymOxbEp0dZo3u9GY7tMrf2cxDaVcpKVJCaCZnmMuNzVfoWpvvaDXFCXcmfmaGzlB/r7NYiJDloBXUfcRIIY2ysKTl9PyaBLwCEB3DjbxlAuBupOU923aA/btJSjdpWOJB1gUYJ2BQ1KGlPQmnSWic6gpg/R3uEDihOHBiB5HTJTZ4Vslw1YLMCBwFT44FKDKD1fQ47u3zOSv04B6nD9j4tcN41/JXfBUdaW6TyWqoq2BxiG0aEdzt7+IBbdPo0EFBPwAMOwvIJ1XoYCPLkPRs7shyyyizINOOxa9jGpMKBknYzqF1KTkwEYyPBelFO2QLgmUD21S3JqhJvLAUhF9V/dENlRAPhEq1AYZ2q+hItFcWCcTPozJCTOx/FdxXc/kSiXuMEAylBeCpbRz75WicDYRmcPlo3icNdPNZD54TT08YHDATF0nFm83gwm0gndsNWYTvlFnEaJPpVghkgz6ACmLMtNmkfKKgBL2QjPYxPSkAoRpNmMSZoIPQJl1EQM3IOtUI3ZIJ9GAuRoHVEi/aXSiYq7EevTvE0iUMvm/KLrt3pKgehoQSEW8m3NW8ZCMGODtR6ZjvrxdO6s4QAxhoq+tzQ+6q4MaE5lynqD+QYnHaEPWBaNw4jLgnA/ABcVHeWLgfBzdZZCQJYz2mZ4dthNJDkHBgiofFSFMD7y9cUp/xC2HO3xigOGqWp1tMIJgMq8XbGWNTnnzLs7LDAp+GvzDIYwgIoYxDeOk/xw3FqqJXyqYGAgRUW6Z7hPhfUnHpSuV1Qg9VBUFmPY7n/PKe629tb+BaJUYNeZGbBkBdoL4aNiq1eHEITOAYpkeVldPpuJdI1YAzBRHbRoy5GD+CEl3S6gexmJIKbfkgT4JnRbICxRdvSp6AXpuC5sBkYZwotLtHtlFbKVnGsTADnW8QisKUS0orGlZnZZQY1EEItglwdA4G7AuVOU4ZskJvnKFjRgyiADqDZ4DMXMcChu/atxNCYIoMfNIZuEjT63cDzEDopazY0xl1qUA8Ny8y5FpvqxHJSoBSjpdOZ7kFnTAyZkRNG0LNqw/bHWDbWdsBUh6o0NiqLTdpl0oY4dokOrbwAGEBcdRU5ysxDCOqC+LyVlcs6svorvSrbUgZGVw0EjQ1oCuSRVPtoDGS6WkuWkdBp0jKqzki02ku0+e4BM8JgweE7cxlzM4gCgnbG/HHXEbT0iOzvR7BXk6lEb2yU3S/KzTIQKOzxXgFBvVze+57hmGEfmDDaVuIvMhMWZJ65AQZIoMhiwB5TLR7xHYQuczGiwEUoOAqXPxaoXgP30MomZ4jEYzYlE9rejdbFOqKR3QOrh0lkU5OY1UrYKvjxk01NOVVsxTvXNGmmCSiCBsHVJJdX0jJa2ppoclb/MVjsKOAbDIWinUArb7VGRBmmcH8INcXNKXC0XLVNscbWgN9Fb6kK+qmyEJWYYYKDTQzlw1BjIB9dT+e3jRjLNfW4E848OQnmbHFRMMdjcTUbfR8IhKDrTYVCEHUdksvWGQxksb1GVdlLgqUrkmOgNKB5/QOotRXMQCQSa4w7W+/FItFIrHVEtRvacliBVVairRY4cRU8ZCAN59bzfYOp0oV+FBPuyKVwN0kdvIuO+iox0DzMyY5I1qBz3fodQBX+kp4ryyBHxQ+l1klrPM8dZ8VvE7zbrdHbHdpgf0lntXhdlT92RkVzMaYvZv9GGQjI0bRjJ2TquwQKVBRu/3NTNRBE0iKLJaHTfrGoRNdIvWOlvVcfAUL87KxOT7qoFhyeIEixJtjGNNuGlcbJeADOn1bFWK7K3+azqP28vHGLJ4GDuYhAIJBU6wubztB6jaklaGWCOAW+lLvMVDeQZcYKs7OQRzPL9O7lTO5kb1RfkkRuygp2T7X6wqUkn2vABS12L6QJsQA3Eqtrg6H+ux1haOQE5Wie9MekSilz4p+SO+NQtcC/XhXNZM7MTLMZl9bn+vWNkSOo1gvKrLLduV2MdNRF2Bb8YAT5XUYUPFZ7ioyfdu99CVX/2CLVbeCJth+gGwN59ud+r+4X2CXYII5tB5aDfAeMXjyri0SiTRRnj2PO1wGegd8chKI3edGwfG9Rk+M10rVzWMpWV+Y9s41R+z6HQSn0dUDXfQSAnGzqiIxC9rpOQK/LrdrsVu0aBc0GFm2IgRucZzgHTrl0zZXN7VneU4H5ES8HgZPN7E3B/MVFfNU5H9KZyWDYR26eDKGBwywryPo8TJ6N5sxNjVR0UBxlIPSN/z7XLlxCeuSAxqQ2km9SmEKog76RKKh/nDRlK2oph4Wzu8H5COrM4IyZrzAOSqoyABXbnBoK3NYUt3ra2HvJQdwgXcQPWgcD5F20Rqi8Dfv8CATGAWJcySFHgP3y+/y6KAhXkjYLgaQF0veCzOVrsa5u0sztJXnz1HWh8EUavVCH7jZBOHMFKZAZrUChlScZ9ZjEMKgc5kthMdssaHlbM21uBNMsewOQTiJRrBP8wSaI92fRmtcji0IQhfsJ0MmvKgXlxFoNQnMZAJR7lioKO1ieKO8odHMUrKUazwydYhwumblR0GffFAFdfxU5vBWyUvwLhUWpFDagAQpqiVfcL08/eNk+HpVdFFloJRphGY9RN9wvhZymySPtLRkIV/oKLeQt9jWDkXF2wBe6vZDlQ3vgrdtqo/dBTPBc+CI/Fl1H2cGuCTTbVsduvuk825TfFz+MGvVUiU1v2bJDIGXV81fYlUQcpAiqH+p+Dvxgle+fMY+y1BfyqRdbEnivs6hVpXHCQTk1QwKRzaTTJIEtI9YEfia+APUari0fq2Pr9lLfoIGPZUsxvwYMqkDvYOCsDrpqJ2XFMptfLFELl2jJ4mvq4oY3IwpKhk+Dvb4KlCtIIcFNShTdFbPA7BW5M/SMux7uD6qWGAoRPkMYlDBCS3NflbRqO3N/nU0jba3sdWbuftXNkuL3Isx0u+mNgUMFyVqaZlzMT3JhUT25JtBXxZ4sxeut4jkEbFbN9YjFK37r8NjZqkAdpKhcQ1DiPXIXQa3n7xBrDbiZUmVCwtITbFOJEYOr6o7t8j6/A04eMkKoTBsSch0C7kcyvwQMgvgxZsDH58Kkgs0IgzNargmajI1pZnulZcScstVKlw79W1dRqsgzCmtP4qRhIMabIOcepLQ8X65K+hyZx8gHV+0H7Ct+yn7bKHgFihYkCvDQA3ZKseGoD7xwd9CfECnsrbcyt0mxWDbaJsuvHLWJgc2rm01I3sMvnFerUofxb6nqqvGVojf3dYxGOkZRNI6iEcHnksFkxxAQeAHDoKWv+R21pj4Dt7bOLsKly1qVm6IHgDgFu6xSeOcTLigaGaS8tTF40HF2VHHp0Lccv90RHWkSryIFBs5l2yoYAd6fao6UeSgROxiPGYDjK6E45TM8G4hFRkfbYNNLpGMyMqmiL+UCj5r0IxkG1H1YS7mCmg0g7E9OdsBhXXHuEmMgDYzgQMai7B4YrhJL7zxvi1W7kbChKwqjxqPADVeSJ1IJU9AS9EGxrgEaG7saxkqZyCz4aiKJmkjDDcOTqhnLB7F8ZMTtOMqb0Ubqjrup2E51JbUY3w98jkVwFknD5OpmBVBqAQjs7IKX5JrPFy5S6yWBozMWB6fHDpmNK5m9qRqryLILEpExKN9o2cheXrkeujHUu7waSa8mlqmyO8YLuxqBvsjGwObm/Fo/gOl9KASRtmFV4Igv5qPc8rZFs+gx2hW/Vas1eCVLeQphUbyEFAsI0XkkfwUztEaq/JkKTfo1DbDHDE7UvkVVXOhcwPNba7CZr/PWMnQyNKRZYx8v7GqE11YXy2froiPcD30vCHCxQQMKoAwWXdIuJgsmm5x8S4JLTxvIUrmiH2kTLyMWXzrbLkUhrsUNesAho9NqNgv+Guilg3IlHLEOTJHn7Xy/8m3K2NhTA1WcW1GtsMsJPZZ4R87tGomes8DsnRBMawU6Y3cd2EaHL3KGm9EjsAD0nItIK5VhYPRAfAc525ygVivKVkrA2QZdE2b6SO0KZBaTysIQ7GFchWadi2TD6mmndn4r36asg/CjobBLBBqMWQXYc1yHG9GrLrxPKM4z1w1o6cpUQU50ReomvXWYygx4iy6aYjO+TqYPi2y8M4my2OZRpQ2h1FLCNhdW3ILDAcmbYlECs/FBwd+LDVu40sfQ8rvMO9n4NmUE4QLatW8ZCrtIkKdVWf2NCLegXwJCcVSUUB0EP3T2mF1Hsfx5DHYsB4rGCOx6yQuxV0Qcqbs8e0AEftXtXftZPoZqtR568e0WjwP3M5zFyAXULpl5eKDZEXQZDuVbXQVbiCBEoMGRQMgmz/s1EGB3Ix5NrxV2qRBEmW6vIQnmbLsUBB4yUIYhgLFS8JLrH8nqQktz3ct8HiYm2Yh4BUGr1kbbbkf+TOoYAc8SZuzdvn17Nww4eGbvwa1z6L38AboKaAsnzqqBhsW7y0M1KA7YhUrnt7JtygZxKBZ24S/HWWXUbBTuWFUQaOUtLc3jffSTw+B4VSNuAUHRX/6axrYrrKBi2cDTKiDrtlGHe+Jhr6fZMdnRsY1HdPBNLozUktQ1qMPHDb0+WGlNBEv92M53S9umnHzBQeCFXRn8Ihg4kAlVfHzEdDkKsElC4Ri8g6JNra2t8ZQkXPGaeH7x8uzq6LnWfnubgYXb1ezbHXBsS5vTYghHxZJkJRbren3oNEH7U1cNnt9as7zMtynfeQGPyESywm49yJRa7Qqb6qqDwNShSsawXnw3AQatu/nbVwQ5flcYsuMMBrVctOI6BlIxFYlpk/DtfFsWfC/D641AosvsY+4z1HBP6PxW3g3XC9shirsgsLALIq3Jasb42eBKXwICs4uskUl8L4J5cPFo/tJfu6wWa8dtGqMvtuYjUcqw4ak9ImKwWNzfnPJq91qBc506tu8t0ok/yrs+X+Tnt15OQZ2lM+3jIlcOaB1K66whfWMez7fJyArvVzHDuztSpv6GDGVV1SYHdjvoXGSICJ1ZsExD4N2twT4f0AIe46BhSNyT9hd9o/owKds7UWDnt15BZe+goQBujgECcIs82ixQnnYOwp4hsEryu0slLoyYIiMlRfc1FNYh/SG8SUfbWTyxxaByZhuybxPpLBvoAJxkPJqBx1/Z4oBN+zsvgZ3f+qGEvipfM5gC5hW1h2DnEhz4wJ2DIOZh3IL5XW8lW23IWXZDU7Yo9jYkk4leJqNDfh+0zqfHfOlEuqGzhp6qiax2JZjE+nGapF2mQQh2M2IQRz86YuZyAgMvqCFWxqrYO+jdkmMkDGFJCkq2xgpGcrBk+jtBsGOTQF1cMqYRIJ6FTTQ11LEK2ydAgTd23kpTW3NNVwPrzaFmbVDsYzRpUYJBSNCWE9+F1FsMxgM4I1ovBk79oB4+o7FurW51ZeFDSt7owRh4vxqJrH5yxbsyfxlBaI0JktFbHIJNGY9Pa5apl/nBrU6w4qcNbKdhGmOdc/Bm0rjnMJmsWYM3sKqKF81HNoIC4nVEonVYZVY1ECSp2BLX2haFXXLRupFql+T+IBSi2UpOKCWZlzEuJYcGQgr0nUUyuku96WQkBj49tOTBUsFnaWyEUA/2KtScYPsquHkAwo/Ur4etOcRtTY2acwkP4+zngE3Qj/TiHoOTh94jkWgVblDey6zrlOc6YfrqJoXLgQUPDluUZJgYGo85StTX2vJ5MtGQfHCC01pWz0+ePu6FbrUTAqEr2QVhMCCQjsJulcdJrT+pNZqNwJzJYiSCjqZzBGWCn1FBlxKHlBRPOrbWxS53RTPi+1BENF0pD16HqtYLl3dZsVYUOocFNjV7iiAoZvPQ8iptVwGGuLj7drUBQagBhw5AAAnp72QgnJB8EAixaCzmpHG7ieIngC/TBmOVZDYAwUKmsgkB0KsxrW3Zyy6vXXwPatScpeYrWEAVLjeQkK3EBDYKNKRTJW3HDnYumHsbk2/v3n0AAT7sO76bjJI4PEBvvremP/kgzcQBmncbmDiwGrrDbinJvTtxFl9sNxo9g8HlktUiHcB4QvpNMU+TvSQjk5kTryYnerqAKPeSoOJUDQjQx0qQB1zVhMJB5TgrsekIbrPgNR74U1/vW7CPYCWfUq/qaWcvKkYfDq/p7O3HWIcUI+xoxGcGoBOpWiYxTmlmK25xtUsdHffqOma1rHW2yAAwXqAqvUMcGtsaMeYpSapMV4GhXi8pAq9XqhtFRS7Zt5OoxmypQPz8vG6kVSUQYJTbmg83Fvb3NzZ2NvR2pvs7O334FUDoT4OJTPf3pmmDb+9a9cvMMsk3e3BwFoygnM1JRd1bZIWry9yXEJv3SGQyUnmB3rCJiUrhRhQMDkEi4QfllT2HuxkDowUbIYWOpsBYOu2ySj5fugE3+XRFR31jY2tC2LW2tjYGINwYW1sb8vV28r0+Va8zpl+m7LGwgTFWOoyAKKILQdMVkVtmfHxubq6SJxoN5tVkKoPBYCeMiQeaka5pSNnhNoyG80P5s7WtTrsxmIDpwGJEHczdv70L5zbiNOFwxwaZe6K1gYuBMfCSG8/Fq2jE2IxWT0f0gmq0araD5TaRspHLWWHO1O7INI9XPG+UoP8DWv9qWZn138A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6144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1" y="1844824"/>
            <a:ext cx="2888541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7" name="Picture 7" descr="undefin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988840"/>
            <a:ext cx="2221423" cy="4248472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51520" y="6309320"/>
            <a:ext cx="22734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Малий герб Швеції</a:t>
            </a:r>
            <a:endParaRPr lang="uk-UA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49" name="Picture 9" descr="undefined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5652120" y="2996952"/>
            <a:ext cx="3024993" cy="3312368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5652120" y="6309320"/>
            <a:ext cx="2880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Великий герб Швеції</a:t>
            </a:r>
            <a:endParaRPr lang="uk-UA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547664" y="1268760"/>
            <a:ext cx="65882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Назва країни означає «Королівство Шведів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uk-UA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980728"/>
            <a:ext cx="8686800" cy="5877272"/>
          </a:xfrm>
        </p:spPr>
        <p:txBody>
          <a:bodyPr/>
          <a:lstStyle/>
          <a:p>
            <a:pPr algn="ctr">
              <a:buNone/>
            </a:pPr>
            <a:r>
              <a:rPr lang="uk-UA" b="1" dirty="0" smtClean="0"/>
              <a:t>	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Прапор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– прямокутне синє полотнище зі скандинавським жовтим 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хрестом.</a:t>
            </a:r>
          </a:p>
          <a:p>
            <a:pPr>
              <a:buNone/>
            </a:pPr>
            <a:endParaRPr lang="uk-UA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4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 </a:t>
            </a:r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червня 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країні святкується </a:t>
            </a:r>
            <a:endParaRPr lang="uk-UA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День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Шведського прапора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uk-UA" dirty="0"/>
          </a:p>
        </p:txBody>
      </p:sp>
      <p:sp>
        <p:nvSpPr>
          <p:cNvPr id="30722" name="AutoShape 2" descr="Прапор Швеції 100х50 см – фото, відгуки, характеристики в інтернет-магазині  ROZETKA від продавця: City&amp;prezent | Купити в Україні: Києві, Харкові,  Дніпрі, Одесі, Запоріжжі, Львові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2" cstate="print"/>
          <a:srcRect t="4380" b="8725"/>
          <a:stretch>
            <a:fillRect/>
          </a:stretch>
        </p:blipFill>
        <p:spPr bwMode="auto">
          <a:xfrm>
            <a:off x="3305576" y="2420888"/>
            <a:ext cx="3030855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16632"/>
            <a:ext cx="8686800" cy="1178768"/>
          </a:xfrm>
        </p:spPr>
        <p:txBody>
          <a:bodyPr>
            <a:normAutofit/>
          </a:bodyPr>
          <a:lstStyle/>
          <a:p>
            <a:r>
              <a:rPr lang="uk-UA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Швеція</a:t>
            </a:r>
            <a:endParaRPr lang="uk-UA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412776"/>
            <a:ext cx="8686800" cy="4667349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Тут формально править </a:t>
            </a:r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король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а, по суті, усе вирішує </a:t>
            </a:r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парламент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 </a:t>
            </a:r>
          </a:p>
          <a:p>
            <a:pPr>
              <a:buFont typeface="Arial" pitchFamily="34" charset="0"/>
              <a:buChar char="•"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Столицею та найбільшим містом, культурним й економічним центром країни, є </a:t>
            </a:r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Стокгольм («острів у затоці»).</a:t>
            </a:r>
            <a:endParaRPr lang="uk-UA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Швеція не виключає можливості військового нападу з боку РФ – звіт  парламенту - Головне за день - ТРК ПЕРШИЙ ЗАХІДНИЙ"/>
          <p:cNvPicPr>
            <a:picLocks noChangeAspect="1" noChangeArrowheads="1"/>
          </p:cNvPicPr>
          <p:nvPr/>
        </p:nvPicPr>
        <p:blipFill>
          <a:blip r:embed="rId2" cstate="print"/>
          <a:srcRect l="5518"/>
          <a:stretch>
            <a:fillRect/>
          </a:stretch>
        </p:blipFill>
        <p:spPr bwMode="auto">
          <a:xfrm>
            <a:off x="5076056" y="4173429"/>
            <a:ext cx="3771130" cy="24959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Стокгольм - Туристический Гид | Planet of Hotels"/>
          <p:cNvPicPr/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827584" y="4149080"/>
            <a:ext cx="3672408" cy="2448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0"/>
            <a:ext cx="9036496" cy="6858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Предками 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сучасних шведів були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вікінги</a:t>
            </a:r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войовничий і хоробрий народ. </a:t>
            </a:r>
          </a:p>
          <a:p>
            <a:pPr algn="ctr">
              <a:buNone/>
            </a:pPr>
            <a:endParaRPr lang="uk-UA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uk-UA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uk-UA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uk-UA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uk-UA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uk-UA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uk-UA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uk-UA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Вони здійснювали морські походи в інші країни заради наживи та пошуку нових територій.</a:t>
            </a:r>
            <a:endParaRPr lang="uk-UA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6" name="Picture 2" descr="Доспехи и оружие викингов: описание, фото. Оружие эпохи викингов Ножи из  фильма викинги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2195736" y="1196752"/>
            <a:ext cx="5220072" cy="43718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962744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>Цікавий факт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У Швеції проживає понад </a:t>
            </a:r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300 000 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людей </a:t>
            </a:r>
          </a:p>
          <a:p>
            <a:pPr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 </a:t>
            </a:r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прізвищем </a:t>
            </a:r>
            <a:r>
              <a:rPr lang="uk-UA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Карлсон</a:t>
            </a:r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воно є третім за </a:t>
            </a:r>
          </a:p>
          <a:p>
            <a:pPr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популярністю</a:t>
            </a:r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2" name="Picture 4" descr="Карлсон | Союзмультфильм вики | Fand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2492896"/>
            <a:ext cx="3138011" cy="41764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0"/>
            <a:ext cx="8686800" cy="6080125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Чай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 цій країні не надто популярний, </a:t>
            </a:r>
          </a:p>
          <a:p>
            <a:pPr algn="ctr"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чого не скажеш про </a:t>
            </a:r>
            <a: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каву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4" name="Picture 2" descr="Кава зі Швеції - Гуртові цін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628800"/>
            <a:ext cx="2286000" cy="38290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796" name="Picture 4" descr="Кава зі Швеції - Гуртові цін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1700808"/>
            <a:ext cx="2137878" cy="3816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798" name="Picture 6" descr="Кава зі Швеції - Гуртові цін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1700808"/>
            <a:ext cx="2181225" cy="38248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052736"/>
            <a:ext cx="8686800" cy="5027389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uk-UA" dirty="0" smtClean="0">
                <a:solidFill>
                  <a:schemeClr val="tx1"/>
                </a:solidFill>
              </a:rPr>
              <a:t>Швеція посідає </a:t>
            </a:r>
            <a:r>
              <a:rPr lang="uk-UA" b="1" dirty="0" smtClean="0">
                <a:solidFill>
                  <a:schemeClr val="tx1"/>
                </a:solidFill>
              </a:rPr>
              <a:t>1 місце </a:t>
            </a:r>
            <a:r>
              <a:rPr lang="uk-UA" dirty="0" smtClean="0">
                <a:solidFill>
                  <a:schemeClr val="tx1"/>
                </a:solidFill>
              </a:rPr>
              <a:t>у Європі </a:t>
            </a:r>
          </a:p>
          <a:p>
            <a:pPr algn="ctr">
              <a:buNone/>
            </a:pPr>
            <a:r>
              <a:rPr lang="uk-UA" dirty="0" smtClean="0">
                <a:solidFill>
                  <a:schemeClr val="tx1"/>
                </a:solidFill>
              </a:rPr>
              <a:t>за кількістю персональних комп’ютерів </a:t>
            </a:r>
          </a:p>
          <a:p>
            <a:pPr algn="ctr">
              <a:buNone/>
            </a:pPr>
            <a:r>
              <a:rPr lang="uk-UA" dirty="0" smtClean="0">
                <a:solidFill>
                  <a:schemeClr val="tx1"/>
                </a:solidFill>
              </a:rPr>
              <a:t>на 1 людину</a:t>
            </a:r>
            <a:r>
              <a:rPr lang="ru-RU" dirty="0" smtClean="0"/>
              <a:t>.</a:t>
            </a:r>
            <a:endParaRPr lang="uk-UA" dirty="0"/>
          </a:p>
        </p:txBody>
      </p:sp>
      <p:pic>
        <p:nvPicPr>
          <p:cNvPr id="34818" name="Picture 2" descr="Новый шведский суперкомпьютер, созданный AMD и HPE Cray | Какой мобильник  купить, где купить хороший телефон, обзоры смартфнов, комментарии к моделям  телефонов, mobile review - Комментарии, Обзоры и Факты UNITX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3645024"/>
            <a:ext cx="4876800" cy="3000376"/>
          </a:xfrm>
          <a:prstGeom prst="rect">
            <a:avLst/>
          </a:prstGeom>
          <a:noFill/>
        </p:spPr>
      </p:pic>
      <p:pic>
        <p:nvPicPr>
          <p:cNvPr id="34820" name="Picture 4" descr="Російські хакери націлилися на Швецію, видаючи себе за ісламістів -  Bloomberg — УНІА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996952"/>
            <a:ext cx="3826711" cy="22322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1296144"/>
          </a:xfrm>
        </p:spPr>
        <p:txBody>
          <a:bodyPr>
            <a:normAutofit fontScale="90000"/>
          </a:bodyPr>
          <a:lstStyle/>
          <a:p>
            <a:r>
              <a:rPr lang="uk-UA" sz="4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Сельма Лаґерлеф </a:t>
            </a:r>
            <a:br>
              <a:rPr lang="uk-UA" sz="4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uk-UA" sz="2800" dirty="0" err="1" smtClean="0">
                <a:solidFill>
                  <a:srgbClr val="FF0000"/>
                </a:solidFill>
              </a:rPr>
              <a:t>шведська</a:t>
            </a:r>
            <a:r>
              <a:rPr lang="uk-UA" sz="2800" dirty="0" smtClean="0">
                <a:solidFill>
                  <a:srgbClr val="FF0000"/>
                </a:solidFill>
              </a:rPr>
              <a:t> письменниця</a:t>
            </a:r>
            <a:r>
              <a:rPr lang="uk-UA" dirty="0" smtClean="0">
                <a:solidFill>
                  <a:srgbClr val="FF0000"/>
                </a:solidFill>
              </a:rPr>
              <a:t> </a:t>
            </a: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916832"/>
            <a:ext cx="8686800" cy="4525963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uk-UA" sz="2800" b="1" dirty="0" smtClean="0">
                <a:solidFill>
                  <a:schemeClr val="tx1"/>
                </a:solidFill>
              </a:rPr>
              <a:t>Сельма </a:t>
            </a:r>
            <a:r>
              <a:rPr lang="uk-UA" sz="2800" b="1" dirty="0" err="1" smtClean="0">
                <a:solidFill>
                  <a:schemeClr val="tx1"/>
                </a:solidFill>
              </a:rPr>
              <a:t>Оттіліана</a:t>
            </a:r>
            <a:r>
              <a:rPr lang="uk-UA" sz="2800" b="1" dirty="0" smtClean="0">
                <a:solidFill>
                  <a:schemeClr val="tx1"/>
                </a:solidFill>
              </a:rPr>
              <a:t> </a:t>
            </a:r>
            <a:r>
              <a:rPr lang="uk-UA" sz="2800" b="1" dirty="0" err="1" smtClean="0">
                <a:solidFill>
                  <a:schemeClr val="tx1"/>
                </a:solidFill>
              </a:rPr>
              <a:t>Ловіза</a:t>
            </a:r>
            <a:endParaRPr lang="uk-UA" sz="2800" b="1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uk-UA" sz="2800" dirty="0" smtClean="0">
                <a:solidFill>
                  <a:schemeClr val="tx1"/>
                </a:solidFill>
              </a:rPr>
              <a:t>Народилася у маєтку </a:t>
            </a:r>
            <a:r>
              <a:rPr lang="uk-UA" sz="2800" dirty="0" err="1" smtClean="0">
                <a:solidFill>
                  <a:schemeClr val="tx1"/>
                </a:solidFill>
              </a:rPr>
              <a:t>Морбакка</a:t>
            </a:r>
            <a:r>
              <a:rPr lang="uk-UA" sz="2800" dirty="0" smtClean="0">
                <a:solidFill>
                  <a:schemeClr val="tx1"/>
                </a:solidFill>
              </a:rPr>
              <a:t> на півдні Швеції.</a:t>
            </a:r>
          </a:p>
          <a:p>
            <a:pPr>
              <a:buFont typeface="Arial" pitchFamily="34" charset="0"/>
              <a:buChar char="•"/>
            </a:pPr>
            <a:r>
              <a:rPr lang="uk-UA" sz="2800" dirty="0" smtClean="0">
                <a:solidFill>
                  <a:schemeClr val="tx1"/>
                </a:solidFill>
              </a:rPr>
              <a:t>Була п'ятою дитиною з шести в родині відставного армійського офіцера </a:t>
            </a:r>
            <a:r>
              <a:rPr lang="uk-UA" sz="2800" b="1" dirty="0" err="1" smtClean="0">
                <a:solidFill>
                  <a:schemeClr val="tx1"/>
                </a:solidFill>
              </a:rPr>
              <a:t>Еріка</a:t>
            </a:r>
            <a:r>
              <a:rPr lang="uk-UA" sz="2800" b="1" dirty="0" smtClean="0">
                <a:solidFill>
                  <a:schemeClr val="tx1"/>
                </a:solidFill>
              </a:rPr>
              <a:t> </a:t>
            </a:r>
            <a:r>
              <a:rPr lang="uk-UA" sz="2800" b="1" dirty="0" err="1" smtClean="0">
                <a:solidFill>
                  <a:schemeClr val="tx1"/>
                </a:solidFill>
              </a:rPr>
              <a:t>Густафа</a:t>
            </a:r>
            <a:r>
              <a:rPr lang="uk-UA" sz="2800" b="1" dirty="0" smtClean="0">
                <a:solidFill>
                  <a:schemeClr val="tx1"/>
                </a:solidFill>
              </a:rPr>
              <a:t> </a:t>
            </a:r>
            <a:r>
              <a:rPr lang="uk-UA" sz="2800" b="1" dirty="0" err="1" smtClean="0">
                <a:solidFill>
                  <a:schemeClr val="tx1"/>
                </a:solidFill>
              </a:rPr>
              <a:t>Лагерлеф</a:t>
            </a:r>
            <a:r>
              <a:rPr lang="uk-UA" sz="2800" dirty="0" err="1" smtClean="0">
                <a:solidFill>
                  <a:schemeClr val="tx1"/>
                </a:solidFill>
              </a:rPr>
              <a:t>а</a:t>
            </a:r>
            <a:endParaRPr lang="uk-UA" sz="2800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uk-UA" sz="2800" dirty="0" smtClean="0">
                <a:solidFill>
                  <a:schemeClr val="tx1"/>
                </a:solidFill>
              </a:rPr>
              <a:t>Мати - вчителька </a:t>
            </a:r>
            <a:r>
              <a:rPr lang="uk-UA" sz="2800" b="1" dirty="0" err="1" smtClean="0">
                <a:solidFill>
                  <a:schemeClr val="tx1"/>
                </a:solidFill>
              </a:rPr>
              <a:t>Ловіза</a:t>
            </a:r>
            <a:r>
              <a:rPr lang="uk-UA" sz="2800" b="1" dirty="0" smtClean="0">
                <a:solidFill>
                  <a:schemeClr val="tx1"/>
                </a:solidFill>
              </a:rPr>
              <a:t> </a:t>
            </a:r>
            <a:r>
              <a:rPr lang="uk-UA" sz="2800" b="1" dirty="0" err="1" smtClean="0">
                <a:solidFill>
                  <a:schemeClr val="tx1"/>
                </a:solidFill>
              </a:rPr>
              <a:t>Вальрот</a:t>
            </a:r>
            <a:r>
              <a:rPr lang="uk-UA" sz="2800" b="1" dirty="0" smtClean="0">
                <a:solidFill>
                  <a:schemeClr val="tx1"/>
                </a:solidFill>
              </a:rPr>
              <a:t> </a:t>
            </a:r>
            <a:r>
              <a:rPr lang="uk-UA" sz="2800" dirty="0" smtClean="0">
                <a:solidFill>
                  <a:schemeClr val="tx1"/>
                </a:solidFill>
              </a:rPr>
              <a:t>, </a:t>
            </a:r>
          </a:p>
          <a:p>
            <a:pPr>
              <a:buNone/>
            </a:pPr>
            <a:r>
              <a:rPr lang="uk-UA" sz="2800" dirty="0" smtClean="0">
                <a:solidFill>
                  <a:schemeClr val="tx1"/>
                </a:solidFill>
              </a:rPr>
              <a:t>	донька успішного комерсанта, </a:t>
            </a:r>
          </a:p>
          <a:p>
            <a:pPr>
              <a:buNone/>
            </a:pPr>
            <a:r>
              <a:rPr lang="uk-UA" sz="2800" dirty="0" smtClean="0">
                <a:solidFill>
                  <a:schemeClr val="tx1"/>
                </a:solidFill>
              </a:rPr>
              <a:t>	власника ливарного цеху.</a:t>
            </a:r>
            <a:endParaRPr lang="uk-UA" sz="2800" dirty="0">
              <a:solidFill>
                <a:schemeClr val="tx1"/>
              </a:solidFill>
            </a:endParaRPr>
          </a:p>
        </p:txBody>
      </p:sp>
      <p:pic>
        <p:nvPicPr>
          <p:cNvPr id="53250" name="Picture 2" descr="Сельма Лагерлёф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6948264" y="4077072"/>
            <a:ext cx="1828800" cy="2495551"/>
          </a:xfrm>
          <a:prstGeom prst="rect">
            <a:avLst/>
          </a:prstGeom>
          <a:noFill/>
        </p:spPr>
      </p:pic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3" cstate="print"/>
          <a:srcRect l="2940" t="2001" r="1422" b="6801"/>
          <a:stretch>
            <a:fillRect/>
          </a:stretch>
        </p:blipFill>
        <p:spPr bwMode="auto">
          <a:xfrm>
            <a:off x="5436096" y="188640"/>
            <a:ext cx="3579556" cy="21590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16632"/>
            <a:ext cx="8686800" cy="6624736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uk-UA" dirty="0" smtClean="0"/>
              <a:t>	</a:t>
            </a:r>
            <a:r>
              <a:rPr lang="uk-UA" sz="3800" b="1" i="1" dirty="0" smtClean="0">
                <a:solidFill>
                  <a:srgbClr val="C00000"/>
                </a:solidFill>
              </a:rPr>
              <a:t>«Немає дітей, яким би жилося так як нам!», </a:t>
            </a:r>
          </a:p>
          <a:p>
            <a:pPr>
              <a:buNone/>
            </a:pPr>
            <a:r>
              <a:rPr lang="uk-UA" dirty="0" smtClean="0">
                <a:solidFill>
                  <a:schemeClr val="tx1"/>
                </a:solidFill>
              </a:rPr>
              <a:t>— скаже Сельма, пригадуючи дитинство. </a:t>
            </a:r>
          </a:p>
          <a:p>
            <a:pPr>
              <a:buNone/>
            </a:pPr>
            <a:r>
              <a:rPr lang="uk-UA" dirty="0" smtClean="0">
                <a:solidFill>
                  <a:schemeClr val="tx1"/>
                </a:solidFill>
              </a:rPr>
              <a:t>	Мирне, спокійне життя в маєтку було наповнене працею, святами і поезією. </a:t>
            </a:r>
          </a:p>
          <a:p>
            <a:pPr>
              <a:buNone/>
            </a:pPr>
            <a:r>
              <a:rPr lang="uk-UA" dirty="0" smtClean="0">
                <a:solidFill>
                  <a:schemeClr val="tx1"/>
                </a:solidFill>
              </a:rPr>
              <a:t>	Тут в міру працювали і в міру насолоджувалися життям, а радість була безмежною всі дні. </a:t>
            </a:r>
          </a:p>
          <a:p>
            <a:pPr>
              <a:buNone/>
            </a:pPr>
            <a:r>
              <a:rPr lang="uk-UA" dirty="0" smtClean="0">
                <a:solidFill>
                  <a:schemeClr val="tx1"/>
                </a:solidFill>
              </a:rPr>
              <a:t>	Праця в саду і на городі, у кухні і за </a:t>
            </a:r>
            <a:r>
              <a:rPr lang="uk-UA" dirty="0" err="1" smtClean="0">
                <a:solidFill>
                  <a:schemeClr val="tx1"/>
                </a:solidFill>
              </a:rPr>
              <a:t>прялкою</a:t>
            </a:r>
            <a:r>
              <a:rPr lang="uk-UA" dirty="0" smtClean="0">
                <a:solidFill>
                  <a:schemeClr val="tx1"/>
                </a:solidFill>
              </a:rPr>
              <a:t>. Різдво і осінній ярмарок, зустріч весни і літній сонцеворот, хрестини і поминання — все це наскрізь було пронизано легендами, піснями і казками. </a:t>
            </a:r>
          </a:p>
          <a:p>
            <a:pPr>
              <a:buNone/>
            </a:pPr>
            <a:r>
              <a:rPr lang="uk-UA" dirty="0" smtClean="0">
                <a:solidFill>
                  <a:schemeClr val="tx1"/>
                </a:solidFill>
              </a:rPr>
              <a:t>	Кожного вечора діти збиралися навколо бабусі і слухали її казки... </a:t>
            </a:r>
            <a:endParaRPr lang="uk-UA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548680"/>
            <a:ext cx="4627240" cy="5531445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uk-UA" b="1" dirty="0" smtClean="0">
                <a:solidFill>
                  <a:schemeClr val="tx1"/>
                </a:solidFill>
              </a:rPr>
              <a:t>Сельма</a:t>
            </a:r>
            <a:r>
              <a:rPr lang="uk-UA" dirty="0" smtClean="0">
                <a:solidFill>
                  <a:schemeClr val="tx1"/>
                </a:solidFill>
              </a:rPr>
              <a:t> здобула якісну домашню освіту, викладання здійснювалось англійською та французькою мовами. </a:t>
            </a:r>
          </a:p>
          <a:p>
            <a:pPr>
              <a:buFont typeface="Arial" pitchFamily="34" charset="0"/>
              <a:buChar char="•"/>
            </a:pPr>
            <a:r>
              <a:rPr lang="uk-UA" dirty="0" smtClean="0">
                <a:solidFill>
                  <a:schemeClr val="tx1"/>
                </a:solidFill>
              </a:rPr>
              <a:t>Бабуся прищепила любов до народних казок і легенд. </a:t>
            </a:r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6" descr="История Сельмы Лагерлёф • Arzamas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4747818" y="692696"/>
            <a:ext cx="4016696" cy="54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124744"/>
            <a:ext cx="4627240" cy="5256584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uk-UA" dirty="0" smtClean="0">
                <a:solidFill>
                  <a:schemeClr val="tx1"/>
                </a:solidFill>
              </a:rPr>
              <a:t>У </a:t>
            </a:r>
            <a:r>
              <a:rPr lang="uk-UA" b="1" dirty="0" smtClean="0">
                <a:solidFill>
                  <a:schemeClr val="tx1"/>
                </a:solidFill>
              </a:rPr>
              <a:t>7 років </a:t>
            </a:r>
            <a:r>
              <a:rPr lang="uk-UA" dirty="0" smtClean="0">
                <a:solidFill>
                  <a:schemeClr val="tx1"/>
                </a:solidFill>
              </a:rPr>
              <a:t>вирішила стати письменницею.</a:t>
            </a:r>
          </a:p>
          <a:p>
            <a:pPr>
              <a:buFont typeface="Arial" pitchFamily="34" charset="0"/>
              <a:buChar char="•"/>
            </a:pPr>
            <a:r>
              <a:rPr lang="uk-UA" dirty="0" smtClean="0">
                <a:solidFill>
                  <a:schemeClr val="tx1"/>
                </a:solidFill>
              </a:rPr>
              <a:t>У </a:t>
            </a:r>
            <a:r>
              <a:rPr lang="uk-UA" b="1" dirty="0" smtClean="0">
                <a:solidFill>
                  <a:schemeClr val="tx1"/>
                </a:solidFill>
              </a:rPr>
              <a:t>10 років </a:t>
            </a:r>
            <a:r>
              <a:rPr lang="uk-UA" dirty="0" smtClean="0">
                <a:solidFill>
                  <a:schemeClr val="tx1"/>
                </a:solidFill>
              </a:rPr>
              <a:t>прочитала всю Біблію, зі сподіванням, що Бог оздоровить батька, який хворів.</a:t>
            </a:r>
            <a:r>
              <a:rPr lang="ru-RU" dirty="0" smtClean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uk-UA" dirty="0" smtClean="0">
                <a:solidFill>
                  <a:schemeClr val="tx1"/>
                </a:solidFill>
              </a:rPr>
              <a:t>Так і сталось, батько одужав і прожив ще 17 років.</a:t>
            </a:r>
          </a:p>
          <a:p>
            <a:pPr>
              <a:buNone/>
            </a:pPr>
            <a:endParaRPr lang="uk-UA" dirty="0"/>
          </a:p>
        </p:txBody>
      </p:sp>
      <p:pic>
        <p:nvPicPr>
          <p:cNvPr id="8" name="Picture 2" descr="undefine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836712"/>
            <a:ext cx="3665235" cy="5256584"/>
          </a:xfrm>
          <a:prstGeom prst="rect">
            <a:avLst/>
          </a:prstGeom>
          <a:ln w="1905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16016" y="1124744"/>
            <a:ext cx="4275584" cy="5733256"/>
          </a:xfrm>
        </p:spPr>
        <p:txBody>
          <a:bodyPr>
            <a:normAutofit fontScale="925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uk-UA" sz="3300" dirty="0" smtClean="0">
                <a:solidFill>
                  <a:schemeClr val="tx1"/>
                </a:solidFill>
              </a:rPr>
              <a:t>Закінчила Вищу вчительську семінарію і стала </a:t>
            </a:r>
            <a:r>
              <a:rPr lang="uk-UA" sz="3300" b="1" dirty="0" smtClean="0">
                <a:solidFill>
                  <a:schemeClr val="tx1"/>
                </a:solidFill>
              </a:rPr>
              <a:t>вчителькою</a:t>
            </a:r>
            <a:r>
              <a:rPr lang="uk-UA" sz="3300" dirty="0" smtClean="0">
                <a:solidFill>
                  <a:schemeClr val="tx1"/>
                </a:solidFill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uk-UA" sz="3300" dirty="0" smtClean="0">
                <a:solidFill>
                  <a:schemeClr val="tx1"/>
                </a:solidFill>
              </a:rPr>
              <a:t>Працюючи в школі для дівчаток, написала свій перший роман.</a:t>
            </a:r>
          </a:p>
          <a:p>
            <a:pPr>
              <a:buFont typeface="Arial" pitchFamily="34" charset="0"/>
              <a:buChar char="•"/>
            </a:pPr>
            <a:r>
              <a:rPr lang="uk-UA" sz="3300" dirty="0" smtClean="0">
                <a:solidFill>
                  <a:schemeClr val="tx1"/>
                </a:solidFill>
              </a:rPr>
              <a:t>Вона так зжилася з казкою, що й автобіографію назвала </a:t>
            </a:r>
            <a:r>
              <a:rPr lang="uk-UA" sz="3300" b="1" dirty="0" smtClean="0">
                <a:solidFill>
                  <a:schemeClr val="tx1"/>
                </a:solidFill>
              </a:rPr>
              <a:t>«Казка про казку»</a:t>
            </a:r>
            <a:r>
              <a:rPr lang="uk-UA" sz="3300" dirty="0" smtClean="0">
                <a:solidFill>
                  <a:schemeClr val="tx1"/>
                </a:solidFill>
              </a:rPr>
              <a:t>.</a:t>
            </a:r>
            <a:endParaRPr lang="uk-UA" sz="3300" b="1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uk-UA" dirty="0"/>
          </a:p>
        </p:txBody>
      </p:sp>
      <p:pic>
        <p:nvPicPr>
          <p:cNvPr id="58370" name="Picture 2" descr="Сельма Лаґерлеф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l="1743" t="1136" r="2382" b="2273"/>
          <a:stretch>
            <a:fillRect/>
          </a:stretch>
        </p:blipFill>
        <p:spPr bwMode="auto">
          <a:xfrm>
            <a:off x="467544" y="404664"/>
            <a:ext cx="3960440" cy="61206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0"/>
            <a:ext cx="8686800" cy="6080125"/>
          </a:xfrm>
        </p:spPr>
        <p:txBody>
          <a:bodyPr/>
          <a:lstStyle/>
          <a:p>
            <a:pPr algn="ctr">
              <a:buNone/>
            </a:pPr>
            <a:r>
              <a:rPr lang="uk-UA" dirty="0" smtClean="0">
                <a:solidFill>
                  <a:srgbClr val="C00000"/>
                </a:solidFill>
              </a:rPr>
              <a:t>Перша жінка-письменниця, відзначена </a:t>
            </a:r>
            <a:r>
              <a:rPr lang="uk-UA" b="1" dirty="0" smtClean="0">
                <a:solidFill>
                  <a:srgbClr val="C00000"/>
                </a:solidFill>
              </a:rPr>
              <a:t>Нобелівською премією </a:t>
            </a:r>
            <a:r>
              <a:rPr lang="uk-UA" dirty="0" smtClean="0">
                <a:solidFill>
                  <a:srgbClr val="C00000"/>
                </a:solidFill>
              </a:rPr>
              <a:t>з літератури</a:t>
            </a:r>
            <a:r>
              <a:rPr lang="ru-RU" dirty="0" smtClean="0"/>
              <a:t> </a:t>
            </a:r>
            <a:endParaRPr lang="uk-UA" dirty="0"/>
          </a:p>
        </p:txBody>
      </p:sp>
      <p:pic>
        <p:nvPicPr>
          <p:cNvPr id="51202" name="Picture 2" descr="undefine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412776"/>
            <a:ext cx="6971928" cy="49413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0"/>
            <a:ext cx="8748464" cy="4714603"/>
          </a:xfrm>
        </p:spPr>
        <p:txBody>
          <a:bodyPr/>
          <a:lstStyle/>
          <a:p>
            <a:pPr algn="ctr">
              <a:buNone/>
            </a:pPr>
            <a:r>
              <a:rPr lang="uk-UA" dirty="0" smtClean="0">
                <a:solidFill>
                  <a:schemeClr val="tx1"/>
                </a:solidFill>
              </a:rPr>
              <a:t>Пізніше вона стала першою жінкою-членом</a:t>
            </a:r>
          </a:p>
          <a:p>
            <a:pPr algn="ctr">
              <a:buNone/>
            </a:pPr>
            <a:r>
              <a:rPr lang="uk-UA" b="1" dirty="0" smtClean="0">
                <a:solidFill>
                  <a:schemeClr val="tx1"/>
                </a:solidFill>
              </a:rPr>
              <a:t>Шведської академії</a:t>
            </a:r>
            <a:r>
              <a:rPr lang="uk-UA" dirty="0" smtClean="0">
                <a:solidFill>
                  <a:schemeClr val="tx1"/>
                </a:solidFill>
              </a:rPr>
              <a:t>.</a:t>
            </a:r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6322" name="Picture 2" descr="undefined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l="16735" r="23931"/>
          <a:stretch>
            <a:fillRect/>
          </a:stretch>
        </p:blipFill>
        <p:spPr bwMode="auto">
          <a:xfrm>
            <a:off x="5436096" y="1556792"/>
            <a:ext cx="3528392" cy="446003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51520" y="3429000"/>
            <a:ext cx="511256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dirty="0" smtClean="0"/>
              <a:t>На кошти Нобелівської премії письменниця викупила рідний маєток. У ньому вона прожила до останніх днів, продовжуючи писати романи з історії Швеції та спогади про дитинство</a:t>
            </a:r>
            <a:endParaRPr lang="uk-UA" sz="2800" dirty="0"/>
          </a:p>
        </p:txBody>
      </p:sp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3" cstate="print"/>
          <a:srcRect b="2891"/>
          <a:stretch>
            <a:fillRect/>
          </a:stretch>
        </p:blipFill>
        <p:spPr bwMode="auto">
          <a:xfrm>
            <a:off x="827584" y="1268760"/>
            <a:ext cx="4008489" cy="2109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1106760"/>
          </a:xfrm>
        </p:spPr>
        <p:txBody>
          <a:bodyPr/>
          <a:lstStyle/>
          <a:p>
            <a:r>
              <a:rPr lang="uk-UA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Книги </a:t>
            </a:r>
            <a:r>
              <a:rPr lang="uk-UA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Сельми</a:t>
            </a:r>
            <a:r>
              <a:rPr lang="uk-UA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uk-UA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Лагерлеф</a:t>
            </a:r>
            <a:endParaRPr lang="uk-UA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5529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340768"/>
            <a:ext cx="1652706" cy="2690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3" cstate="print"/>
          <a:srcRect t="2253" b="3151"/>
          <a:stretch>
            <a:fillRect/>
          </a:stretch>
        </p:blipFill>
        <p:spPr bwMode="auto">
          <a:xfrm>
            <a:off x="7092280" y="1412776"/>
            <a:ext cx="1802567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340768"/>
            <a:ext cx="1886984" cy="2815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3861048"/>
            <a:ext cx="1864675" cy="2834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2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1340768"/>
            <a:ext cx="180020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3933056"/>
            <a:ext cx="1872208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4" name="AutoShape 8" descr="The Wonderful Adventures of Nils by Selma Lagerlöf - Ebook | Evera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5305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31531" y="4005065"/>
            <a:ext cx="1905828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686800" cy="1224136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C00000"/>
                </a:solidFill>
              </a:rPr>
              <a:t>Слухаємо казку </a:t>
            </a:r>
            <a:r>
              <a:rPr lang="uk-UA" dirty="0" err="1" smtClean="0">
                <a:solidFill>
                  <a:srgbClr val="C00000"/>
                </a:solidFill>
              </a:rPr>
              <a:t>Сельми</a:t>
            </a:r>
            <a:r>
              <a:rPr lang="uk-UA" dirty="0" smtClean="0">
                <a:solidFill>
                  <a:srgbClr val="C00000"/>
                </a:solidFill>
              </a:rPr>
              <a:t> </a:t>
            </a:r>
            <a:r>
              <a:rPr lang="uk-UA" dirty="0" err="1" smtClean="0">
                <a:solidFill>
                  <a:srgbClr val="C00000"/>
                </a:solidFill>
              </a:rPr>
              <a:t>Легерлеф</a:t>
            </a:r>
            <a:r>
              <a:rPr lang="uk-UA" dirty="0" smtClean="0">
                <a:solidFill>
                  <a:srgbClr val="C00000"/>
                </a:solidFill>
              </a:rPr>
              <a:t> </a:t>
            </a:r>
            <a:r>
              <a:rPr lang="uk-UA" b="1" dirty="0" err="1" smtClean="0">
                <a:solidFill>
                  <a:srgbClr val="C00000"/>
                </a:solidFill>
              </a:rPr>
              <a:t>“Чудесна</a:t>
            </a:r>
            <a:r>
              <a:rPr lang="uk-UA" b="1" dirty="0" smtClean="0">
                <a:solidFill>
                  <a:srgbClr val="C00000"/>
                </a:solidFill>
              </a:rPr>
              <a:t> мандрівка </a:t>
            </a:r>
            <a:r>
              <a:rPr lang="uk-UA" b="1" dirty="0" err="1" smtClean="0">
                <a:solidFill>
                  <a:srgbClr val="C00000"/>
                </a:solidFill>
              </a:rPr>
              <a:t>нільса</a:t>
            </a:r>
            <a:r>
              <a:rPr lang="uk-UA" b="1" dirty="0" smtClean="0">
                <a:solidFill>
                  <a:srgbClr val="C00000"/>
                </a:solidFill>
              </a:rPr>
              <a:t> </a:t>
            </a:r>
            <a:r>
              <a:rPr lang="uk-UA" b="1" dirty="0" err="1" smtClean="0">
                <a:solidFill>
                  <a:srgbClr val="C00000"/>
                </a:solidFill>
              </a:rPr>
              <a:t>гельгерсона</a:t>
            </a:r>
            <a:r>
              <a:rPr lang="uk-UA" b="1" dirty="0" smtClean="0">
                <a:solidFill>
                  <a:srgbClr val="C00000"/>
                </a:solidFill>
              </a:rPr>
              <a:t> </a:t>
            </a:r>
            <a:br>
              <a:rPr lang="uk-UA" b="1" dirty="0" smtClean="0">
                <a:solidFill>
                  <a:srgbClr val="C00000"/>
                </a:solidFill>
              </a:rPr>
            </a:br>
            <a:r>
              <a:rPr lang="uk-UA" b="1" dirty="0" smtClean="0">
                <a:solidFill>
                  <a:srgbClr val="C00000"/>
                </a:solidFill>
              </a:rPr>
              <a:t>з дикими </a:t>
            </a:r>
            <a:r>
              <a:rPr lang="uk-UA" b="1" dirty="0" err="1" smtClean="0">
                <a:solidFill>
                  <a:srgbClr val="C00000"/>
                </a:solidFill>
              </a:rPr>
              <a:t>гусьми”</a:t>
            </a:r>
            <a:endParaRPr lang="uk-UA" b="1" dirty="0">
              <a:solidFill>
                <a:srgbClr val="C00000"/>
              </a:solidFill>
            </a:endParaRPr>
          </a:p>
        </p:txBody>
      </p:sp>
      <p:sp>
        <p:nvSpPr>
          <p:cNvPr id="64516" name="AutoShape 4" descr="Униформы и костюмы: сачек детский бабочк - купить по выгодной цене в  интернет-магазине | AliExpres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395536" y="2204864"/>
            <a:ext cx="1757385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Дивовижні мандри Нільса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2555776" y="1916832"/>
            <a:ext cx="6336704" cy="47525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16632"/>
            <a:ext cx="8686800" cy="1178768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Знайди опис НІЛЬСА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5122" name="AutoShape 2" descr="Подорож Нільса Гольґерсона з дикими гусьми (1980) дивитися онлайн  українською в HD | UAfilm.TV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126" name="Picture 6" descr="Нильс Хольгерссон - главный герой и путешественник книги.  четырнадцатилетний крестьянский мальчик из Сконе, зн… | Disney characters,  Character, Fictional characters"/>
          <p:cNvPicPr>
            <a:picLocks noChangeAspect="1" noChangeArrowheads="1"/>
          </p:cNvPicPr>
          <p:nvPr/>
        </p:nvPicPr>
        <p:blipFill>
          <a:blip r:embed="rId2" cstate="print">
            <a:lum bright="10000" contrast="10000"/>
          </a:blip>
          <a:srcRect/>
          <a:stretch>
            <a:fillRect/>
          </a:stretch>
        </p:blipFill>
        <p:spPr bwMode="auto">
          <a:xfrm>
            <a:off x="2411760" y="1628800"/>
            <a:ext cx="4320480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962744"/>
          </a:xfrm>
        </p:spPr>
        <p:txBody>
          <a:bodyPr/>
          <a:lstStyle/>
          <a:p>
            <a:r>
              <a:rPr lang="uk-UA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Пригадай, яким був </a:t>
            </a:r>
            <a:r>
              <a:rPr lang="uk-UA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нільс</a:t>
            </a:r>
            <a:endParaRPr lang="uk-UA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5" name="Picture 4" descr="Нильс - прилежный паренёк, паренёк, паренёк. Он готовит уроки, старается.&#10;Но как сядет за урок, за урок, за урок - что-нибудь непременно случается!&#10;То ли муха пролетит, или страшный аппетит ни с того ни с сего появляется.&#10;То зевота нападёт, то охота пропадёт - что-нибудь непременно случается! "/>
          <p:cNvPicPr>
            <a:picLocks noChangeAspect="1" noChangeArrowheads="1"/>
          </p:cNvPicPr>
          <p:nvPr/>
        </p:nvPicPr>
        <p:blipFill>
          <a:blip r:embed="rId2" cstate="print">
            <a:lum bright="10000" contrast="10000"/>
          </a:blip>
          <a:srcRect/>
          <a:stretch>
            <a:fillRect/>
          </a:stretch>
        </p:blipFill>
        <p:spPr bwMode="auto">
          <a:xfrm>
            <a:off x="1907704" y="1988840"/>
            <a:ext cx="5278071" cy="3600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</a:rPr>
              <a:t>Хтось відкрив віко скрині!</a:t>
            </a:r>
            <a:endParaRPr lang="uk-UA" b="1" dirty="0">
              <a:solidFill>
                <a:srgbClr val="FF0000"/>
              </a:solidFill>
            </a:endParaRPr>
          </a:p>
        </p:txBody>
      </p:sp>
      <p:pic>
        <p:nvPicPr>
          <p:cNvPr id="63490" name="Picture 2" descr="https://coollib.com/i/3/312803/i_004.pn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t="7353"/>
          <a:stretch>
            <a:fillRect/>
          </a:stretch>
        </p:blipFill>
        <p:spPr bwMode="auto">
          <a:xfrm>
            <a:off x="2051720" y="1628800"/>
            <a:ext cx="5154257" cy="4536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Як гном провчив Нільса (см)?"/>
          <p:cNvPicPr>
            <a:picLocks noChangeAspect="1" noChangeArrowheads="1"/>
          </p:cNvPicPr>
          <p:nvPr/>
        </p:nvPicPr>
        <p:blipFill>
          <a:blip r:embed="rId2" cstate="print"/>
          <a:srcRect l="2294" t="9470" r="1343"/>
          <a:stretch>
            <a:fillRect/>
          </a:stretch>
        </p:blipFill>
        <p:spPr bwMode="auto">
          <a:xfrm>
            <a:off x="3707904" y="2996952"/>
            <a:ext cx="5272490" cy="3600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1034752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Хто чаклун?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37890" name="Picture 2" descr="Кто заколдовал Нильса?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96753"/>
            <a:ext cx="4248472" cy="31863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962744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Порятунок замку 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1028" name="Picture 4" descr="Картинка нильс - 76 фото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l="4486" t="8163" b="6122"/>
          <a:stretch>
            <a:fillRect/>
          </a:stretch>
        </p:blipFill>
        <p:spPr bwMode="auto">
          <a:xfrm>
            <a:off x="4139952" y="3789040"/>
            <a:ext cx="4558285" cy="2849777"/>
          </a:xfrm>
          <a:prstGeom prst="rect">
            <a:avLst/>
          </a:prstGeom>
          <a:noFill/>
        </p:spPr>
      </p:pic>
      <p:pic>
        <p:nvPicPr>
          <p:cNvPr id="1030" name="Picture 6" descr="Волшебная дудочка и серые крысы - 1955 год (по сказке «Чудесное путешествие  Нильса с дикими гусями») - YouTube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 t="1575" r="776" b="2351"/>
          <a:stretch>
            <a:fillRect/>
          </a:stretch>
        </p:blipFill>
        <p:spPr bwMode="auto">
          <a:xfrm>
            <a:off x="251520" y="1268760"/>
            <a:ext cx="4464496" cy="32420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204864"/>
            <a:ext cx="4204526" cy="3150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940" name="Picture 4" descr="Пригода нільса з дикими гусаками зміст. Чудова подорож Нільса з дикими  гусями Сельми Лагерльоф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l="6801" r="6494"/>
          <a:stretch>
            <a:fillRect/>
          </a:stretch>
        </p:blipFill>
        <p:spPr bwMode="auto">
          <a:xfrm>
            <a:off x="4788024" y="476672"/>
            <a:ext cx="4032448" cy="5979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16632"/>
            <a:ext cx="8686800" cy="1178768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solidFill>
                  <a:srgbClr val="FF0000"/>
                </a:solidFill>
              </a:rPr>
              <a:t>ТЕСТ</a:t>
            </a:r>
            <a:endParaRPr lang="uk-UA" sz="40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5400600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None/>
            </a:pP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За що боліло серця у батьків Нільса?</a:t>
            </a:r>
          </a:p>
          <a:p>
            <a:pPr marL="514350" indent="-514350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А) У них зовсім не було грошей;</a:t>
            </a:r>
          </a:p>
          <a:p>
            <a:pPr marL="514350" indent="-514350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Б) Нільс був байдужий до науки, ледачий і здатен хіба що гусей пасти;</a:t>
            </a:r>
          </a:p>
          <a:p>
            <a:pPr marL="514350" indent="-514350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В) Нільс гарно вчився, але погано їв.</a:t>
            </a:r>
          </a:p>
          <a:p>
            <a:pPr marL="514350" indent="-514350">
              <a:buNone/>
            </a:pP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Хто з’явився зі скрині?</a:t>
            </a:r>
          </a:p>
          <a:p>
            <a:pPr marL="514350" indent="-514350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А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Гном;</a:t>
            </a:r>
            <a:endParaRPr lang="uk-UA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Б)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домовий;</a:t>
            </a:r>
            <a:endParaRPr lang="uk-UA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В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братець Лис.</a:t>
            </a:r>
            <a:endParaRPr lang="uk-UA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Як вдалося Нільсові спіймати гнома?</a:t>
            </a:r>
          </a:p>
          <a:p>
            <a:pPr marL="514350" indent="-514350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А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Сачком;</a:t>
            </a:r>
            <a:endParaRPr lang="uk-UA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Б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Підкрався ззаду і накинув мішок;</a:t>
            </a:r>
            <a:endParaRPr lang="uk-UA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В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Підійшов навшпиньки і зробив петлю.</a:t>
            </a:r>
            <a:endParaRPr lang="uk-UA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Як гном покарав Нільса?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Нільса виріс великий з горбинкою ніс;</a:t>
            </a:r>
            <a:endParaRPr lang="uk-UA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Б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Нільс став велетнем;</a:t>
            </a:r>
            <a:endParaRPr lang="uk-UA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В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Нільс став дуже маленьким.</a:t>
            </a:r>
            <a:endParaRPr lang="uk-UA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endParaRPr lang="uk-UA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uk-UA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uk-UA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940152" y="3068960"/>
            <a:ext cx="2664296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5616624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None/>
            </a:pP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Чому </a:t>
            </a: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ніхто із тварин, які жили у дворі, не захотів допомогти Нільсу у пошуках гнома</a:t>
            </a: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514350" indent="-514350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А) Бо вони і справді не знали, де гном;</a:t>
            </a:r>
            <a:endParaRPr lang="uk-UA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Б) бо Нільс знущався над ними;</a:t>
            </a:r>
            <a:endParaRPr lang="uk-UA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В) бо тварини не розуміли людської мови.</a:t>
            </a:r>
            <a:endParaRPr lang="uk-UA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 Куди </a:t>
            </a: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відправився Нільс верхи на гусакові</a:t>
            </a: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514350" indent="-514350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А) в Україну;</a:t>
            </a:r>
            <a:endParaRPr lang="uk-UA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Б) в Лапландію;</a:t>
            </a:r>
            <a:endParaRPr lang="uk-UA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В) </a:t>
            </a:r>
            <a:r>
              <a:rPr lang="uk-UA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Африку.</a:t>
            </a:r>
            <a:endParaRPr lang="uk-UA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7. Чому дикі гуси погодилися подорожувати разом з Нільсом?</a:t>
            </a:r>
          </a:p>
          <a:p>
            <a:pPr marL="514350" indent="-514350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А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 не хотіли сваритися з </a:t>
            </a:r>
            <a:r>
              <a:rPr lang="uk-UA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Мортеном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uk-UA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Б)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 Нільс урятував дику гуску від </a:t>
            </a:r>
            <a:r>
              <a:rPr lang="uk-UA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Сміре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uk-UA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В) бо Нільс пообіцяв щовечора розповідати їм казки.</a:t>
            </a:r>
          </a:p>
          <a:p>
            <a:pPr marL="514350" indent="-514350">
              <a:buNone/>
            </a:pP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8. Як Нільс і Ака врятували замок від пацюків?</a:t>
            </a:r>
          </a:p>
          <a:p>
            <a:pPr marL="514350" indent="-514350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А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Заграв на чарівній скрипці;</a:t>
            </a:r>
            <a:endParaRPr lang="uk-UA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Б)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заграв на чарівній сопілці;</a:t>
            </a:r>
            <a:endParaRPr lang="uk-UA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В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розставив пастки.</a:t>
            </a:r>
            <a:endParaRPr lang="uk-UA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04800" y="116632"/>
            <a:ext cx="8686800" cy="1178768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solidFill>
                  <a:srgbClr val="FF0000"/>
                </a:solidFill>
              </a:rPr>
              <a:t>ТЕСТ</a:t>
            </a:r>
            <a:endParaRPr lang="uk-UA" sz="4000" b="1" dirty="0">
              <a:solidFill>
                <a:srgbClr val="FF0000"/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156176" y="3933056"/>
            <a:ext cx="2664296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91880" y="188640"/>
            <a:ext cx="368049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300" dirty="0" smtClean="0">
                <a:ln w="11430" cmpd="sng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Молодці!</a:t>
            </a:r>
            <a:endParaRPr lang="ru-RU" sz="5400" b="1" cap="none" spc="300" dirty="0">
              <a:ln w="11430" cmpd="sng">
                <a:solidFill>
                  <a:schemeClr val="bg1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5301208"/>
            <a:ext cx="6480720" cy="8617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Дякую за роботу!</a:t>
            </a:r>
            <a:endParaRPr lang="ru-RU" sz="5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3059832" y="1700808"/>
            <a:ext cx="3604636" cy="3027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 descr="Заколдованный мальчик киного (1955) мультфильм смотреть онлайн бесплатно в  хорошем HD качестве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t="29268"/>
          <a:stretch>
            <a:fillRect/>
          </a:stretch>
        </p:blipFill>
        <p:spPr bwMode="auto">
          <a:xfrm>
            <a:off x="395536" y="332656"/>
            <a:ext cx="2088232" cy="2215563"/>
          </a:xfrm>
          <a:prstGeom prst="ellipse">
            <a:avLst/>
          </a:prstGeom>
          <a:ln w="28575" cap="rnd">
            <a:solidFill>
              <a:schemeClr val="bg2">
                <a:lumMod val="9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732240" y="4221088"/>
            <a:ext cx="216024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258</TotalTime>
  <Words>289</Words>
  <Application>Microsoft Office PowerPoint</Application>
  <PresentationFormat>Экран (4:3)</PresentationFormat>
  <Paragraphs>106</Paragraphs>
  <Slides>26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Трек</vt:lpstr>
      <vt:lpstr>“Чудесна мандрівка Нільса ґольґерсона з дикими гусьми”</vt:lpstr>
      <vt:lpstr>Швеція</vt:lpstr>
      <vt:lpstr>Слайд 3</vt:lpstr>
      <vt:lpstr>Швеція</vt:lpstr>
      <vt:lpstr>Слайд 5</vt:lpstr>
      <vt:lpstr>Цікавий факт</vt:lpstr>
      <vt:lpstr>Слайд 7</vt:lpstr>
      <vt:lpstr>Слайд 8</vt:lpstr>
      <vt:lpstr>Сельма Лаґерлеф  –шведська письменниця   </vt:lpstr>
      <vt:lpstr>Слайд 10</vt:lpstr>
      <vt:lpstr>Слайд 11</vt:lpstr>
      <vt:lpstr>Слайд 12</vt:lpstr>
      <vt:lpstr>Слайд 13</vt:lpstr>
      <vt:lpstr>Слайд 14</vt:lpstr>
      <vt:lpstr>Слайд 15</vt:lpstr>
      <vt:lpstr>Книги Сельми Лагерлеф</vt:lpstr>
      <vt:lpstr>Слухаємо казку Сельми Легерлеф “Чудесна мандрівка нільса гельгерсона  з дикими гусьми”</vt:lpstr>
      <vt:lpstr>Знайди опис НІЛЬСА</vt:lpstr>
      <vt:lpstr>Пригадай, яким був нільс</vt:lpstr>
      <vt:lpstr>Хтось відкрив віко скрині!</vt:lpstr>
      <vt:lpstr>Хто чаклун?</vt:lpstr>
      <vt:lpstr>Порятунок замку </vt:lpstr>
      <vt:lpstr>Слайд 23</vt:lpstr>
      <vt:lpstr>ТЕСТ</vt:lpstr>
      <vt:lpstr>ТЕСТ</vt:lpstr>
      <vt:lpstr>Слайд 26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“Чудесна мандрівка Нільса гольгерсона з дикими гусьми”</dc:title>
  <dc:creator>HOME</dc:creator>
  <cp:lastModifiedBy>HOME</cp:lastModifiedBy>
  <cp:revision>46</cp:revision>
  <dcterms:created xsi:type="dcterms:W3CDTF">2024-02-07T16:05:37Z</dcterms:created>
  <dcterms:modified xsi:type="dcterms:W3CDTF">2024-02-14T19:19:40Z</dcterms:modified>
</cp:coreProperties>
</file>