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mp4" ContentType="video/mp4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57" r:id="rId3"/>
    <p:sldId id="318" r:id="rId4"/>
    <p:sldId id="259" r:id="rId5"/>
    <p:sldId id="261" r:id="rId6"/>
    <p:sldId id="262" r:id="rId7"/>
    <p:sldId id="263" r:id="rId8"/>
    <p:sldId id="265" r:id="rId9"/>
    <p:sldId id="267" r:id="rId10"/>
    <p:sldId id="264" r:id="rId11"/>
    <p:sldId id="266" r:id="rId12"/>
    <p:sldId id="268" r:id="rId13"/>
    <p:sldId id="270" r:id="rId14"/>
    <p:sldId id="271" r:id="rId15"/>
    <p:sldId id="269" r:id="rId16"/>
    <p:sldId id="285" r:id="rId17"/>
    <p:sldId id="286" r:id="rId18"/>
    <p:sldId id="287" r:id="rId19"/>
    <p:sldId id="288" r:id="rId20"/>
    <p:sldId id="289" r:id="rId21"/>
    <p:sldId id="290" r:id="rId22"/>
    <p:sldId id="291" r:id="rId23"/>
    <p:sldId id="292" r:id="rId24"/>
    <p:sldId id="294" r:id="rId25"/>
    <p:sldId id="293" r:id="rId26"/>
    <p:sldId id="311" r:id="rId27"/>
    <p:sldId id="312" r:id="rId28"/>
    <p:sldId id="314" r:id="rId29"/>
    <p:sldId id="316" r:id="rId30"/>
    <p:sldId id="315" r:id="rId31"/>
    <p:sldId id="313" r:id="rId32"/>
    <p:sldId id="306" r:id="rId33"/>
    <p:sldId id="317" r:id="rId34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0" autoAdjust="0"/>
    <p:restoredTop sz="94660"/>
  </p:normalViewPr>
  <p:slideViewPr>
    <p:cSldViewPr snapToGrid="0">
      <p:cViewPr varScale="1">
        <p:scale>
          <a:sx n="74" d="100"/>
          <a:sy n="74" d="100"/>
        </p:scale>
        <p:origin x="49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2C878-60F6-4B22-AAF2-3C25611DE290}" type="datetimeFigureOut">
              <a:rPr lang="ru-RU" smtClean="0"/>
              <a:t>10.02.2024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449BE-1576-4F07-91C8-6519792F53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794654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2C878-60F6-4B22-AAF2-3C25611DE290}" type="datetimeFigureOut">
              <a:rPr lang="ru-RU" smtClean="0"/>
              <a:t>10.02.2024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449BE-1576-4F07-91C8-6519792F53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56636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2C878-60F6-4B22-AAF2-3C25611DE290}" type="datetimeFigureOut">
              <a:rPr lang="ru-RU" smtClean="0"/>
              <a:t>10.02.2024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449BE-1576-4F07-91C8-6519792F53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5994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2C878-60F6-4B22-AAF2-3C25611DE290}" type="datetimeFigureOut">
              <a:rPr lang="ru-RU" smtClean="0"/>
              <a:t>10.02.2024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449BE-1576-4F07-91C8-6519792F53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745538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2C878-60F6-4B22-AAF2-3C25611DE290}" type="datetimeFigureOut">
              <a:rPr lang="ru-RU" smtClean="0"/>
              <a:t>10.02.2024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449BE-1576-4F07-91C8-6519792F53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994210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2C878-60F6-4B22-AAF2-3C25611DE290}" type="datetimeFigureOut">
              <a:rPr lang="ru-RU" smtClean="0"/>
              <a:t>10.02.2024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449BE-1576-4F07-91C8-6519792F53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677668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2C878-60F6-4B22-AAF2-3C25611DE290}" type="datetimeFigureOut">
              <a:rPr lang="ru-RU" smtClean="0"/>
              <a:t>10.02.2024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449BE-1576-4F07-91C8-6519792F53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750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2C878-60F6-4B22-AAF2-3C25611DE290}" type="datetimeFigureOut">
              <a:rPr lang="ru-RU" smtClean="0"/>
              <a:t>10.02.2024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449BE-1576-4F07-91C8-6519792F53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73628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2C878-60F6-4B22-AAF2-3C25611DE290}" type="datetimeFigureOut">
              <a:rPr lang="ru-RU" smtClean="0"/>
              <a:t>10.02.2024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449BE-1576-4F07-91C8-6519792F53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4468330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2C878-60F6-4B22-AAF2-3C25611DE290}" type="datetimeFigureOut">
              <a:rPr lang="ru-RU" smtClean="0"/>
              <a:t>10.02.2024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449BE-1576-4F07-91C8-6519792F53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355983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E2C878-60F6-4B22-AAF2-3C25611DE290}" type="datetimeFigureOut">
              <a:rPr lang="ru-RU" smtClean="0"/>
              <a:t>10.02.2024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EA449BE-1576-4F07-91C8-6519792F53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740156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E2C878-60F6-4B22-AAF2-3C25611DE290}" type="datetimeFigureOut">
              <a:rPr lang="ru-RU" smtClean="0"/>
              <a:t>10.02.2024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EA449BE-1576-4F07-91C8-6519792F534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3278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051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30045" y="669925"/>
            <a:ext cx="11176819" cy="4108809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r>
              <a:rPr lang="uk-UA" sz="44000" b="1" dirty="0" smtClean="0">
                <a:solidFill>
                  <a:schemeClr val="accent6">
                    <a:lumMod val="50000"/>
                  </a:schemeClr>
                </a:solidFill>
                <a:latin typeface="Bahnschrift SemiBold Condensed" panose="020B0502040204020203" pitchFamily="34" charset="0"/>
              </a:rPr>
              <a:t>«РОБОТА НАД </a:t>
            </a:r>
          </a:p>
          <a:p>
            <a:pPr marL="0" indent="0">
              <a:buNone/>
            </a:pPr>
            <a:r>
              <a:rPr lang="uk-UA" sz="44000" b="1" dirty="0" smtClean="0">
                <a:solidFill>
                  <a:schemeClr val="accent6">
                    <a:lumMod val="50000"/>
                  </a:schemeClr>
                </a:solidFill>
                <a:latin typeface="Bahnschrift SemiBold Condensed" panose="020B0502040204020203" pitchFamily="34" charset="0"/>
              </a:rPr>
              <a:t>СЛОВНИКОВИМИ </a:t>
            </a:r>
          </a:p>
          <a:p>
            <a:pPr marL="0" indent="0">
              <a:buNone/>
            </a:pPr>
            <a:r>
              <a:rPr lang="uk-UA" sz="44000" b="1" dirty="0" smtClean="0">
                <a:solidFill>
                  <a:schemeClr val="accent6">
                    <a:lumMod val="50000"/>
                  </a:schemeClr>
                </a:solidFill>
                <a:latin typeface="Bahnschrift SemiBold Condensed" panose="020B0502040204020203" pitchFamily="34" charset="0"/>
              </a:rPr>
              <a:t>СЛОВАМИ»</a:t>
            </a:r>
          </a:p>
          <a:p>
            <a:pPr marL="0" indent="0">
              <a:buNone/>
            </a:pPr>
            <a:endParaRPr lang="uk-UA" sz="11000" b="1" dirty="0" smtClean="0">
              <a:solidFill>
                <a:srgbClr val="002060"/>
              </a:solidFill>
              <a:latin typeface="Bahnschrift SemiBold Condensed" panose="020B0502040204020203" pitchFamily="34" charset="0"/>
            </a:endParaRPr>
          </a:p>
          <a:p>
            <a:pPr marL="0" indent="0">
              <a:buNone/>
            </a:pPr>
            <a:r>
              <a:rPr lang="uk-UA" sz="20000" dirty="0" smtClean="0">
                <a:solidFill>
                  <a:schemeClr val="accent2">
                    <a:lumMod val="75000"/>
                  </a:schemeClr>
                </a:solidFill>
                <a:latin typeface="Bahnschrift SemiBold Condensed" panose="020B0502040204020203" pitchFamily="34" charset="0"/>
              </a:rPr>
              <a:t>ФРАГМЕНТ З УРОКУ УКРАЇНСЬКОЇ МОВИ</a:t>
            </a:r>
          </a:p>
          <a:p>
            <a:pPr marL="0" indent="0">
              <a:buNone/>
            </a:pPr>
            <a:r>
              <a:rPr lang="uk-UA" sz="20000" dirty="0" smtClean="0">
                <a:solidFill>
                  <a:schemeClr val="accent2">
                    <a:lumMod val="75000"/>
                  </a:schemeClr>
                </a:solidFill>
                <a:latin typeface="Bahnschrift SemiBold Condensed" panose="020B0502040204020203" pitchFamily="34" charset="0"/>
              </a:rPr>
              <a:t>В </a:t>
            </a:r>
            <a:r>
              <a:rPr lang="uk-UA" sz="20000" dirty="0" smtClean="0">
                <a:solidFill>
                  <a:schemeClr val="accent2">
                    <a:lumMod val="75000"/>
                  </a:schemeClr>
                </a:solidFill>
                <a:latin typeface="Bahnschrift SemiBold Condensed" panose="020B0502040204020203" pitchFamily="34" charset="0"/>
              </a:rPr>
              <a:t>1 </a:t>
            </a:r>
            <a:r>
              <a:rPr lang="uk-UA" sz="20000" dirty="0" smtClean="0">
                <a:solidFill>
                  <a:schemeClr val="accent2">
                    <a:lumMod val="75000"/>
                  </a:schemeClr>
                </a:solidFill>
                <a:latin typeface="Bahnschrift SemiBold Condensed" panose="020B0502040204020203" pitchFamily="34" charset="0"/>
              </a:rPr>
              <a:t>КЛАСІ</a:t>
            </a:r>
            <a:endParaRPr lang="ru-RU" sz="20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6302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>
        <p:cut/>
      </p:transition>
    </mc:Choice>
    <mc:Fallback xmlns="">
      <p:transition>
        <p:cut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nShot_20230323_214245632">
            <a:hlinkClick r:id="" action="ppaction://media"/>
          </p:cNvPr>
          <p:cNvPicPr>
            <a:picLocks noGrp="1" noChangeAspect="1"/>
          </p:cNvPicPr>
          <p:nvPr>
            <p:ph idx="1"/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-19278" y="-583"/>
            <a:ext cx="12211277" cy="6868688"/>
          </a:xfrm>
        </p:spPr>
      </p:pic>
    </p:spTree>
    <p:extLst>
      <p:ext uri="{BB962C8B-B14F-4D97-AF65-F5344CB8AC3E}">
        <p14:creationId xmlns:p14="http://schemas.microsoft.com/office/powerpoint/2010/main" val="232393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0518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87043" y="492214"/>
            <a:ext cx="7558825" cy="1325563"/>
          </a:xfrm>
        </p:spPr>
        <p:txBody>
          <a:bodyPr>
            <a:normAutofit/>
          </a:bodyPr>
          <a:lstStyle/>
          <a:p>
            <a:r>
              <a:rPr lang="uk-UA" sz="8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ЗАПАМ</a:t>
            </a:r>
            <a:r>
              <a:rPr lang="en-US" sz="8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8000" b="1" i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ЯТАЙ!</a:t>
            </a:r>
            <a:endParaRPr lang="ru-RU" sz="8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3639" y="2042934"/>
            <a:ext cx="10582141" cy="246304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uk-UA" sz="7500" b="1" dirty="0" smtClean="0">
                <a:solidFill>
                  <a:schemeClr val="accent5">
                    <a:lumMod val="50000"/>
                  </a:schemeClr>
                </a:solidFill>
              </a:rPr>
              <a:t>Скільки голосних у слові, стільки і складів.</a:t>
            </a:r>
            <a:endParaRPr lang="ru-RU" sz="7500" b="1" dirty="0">
              <a:solidFill>
                <a:schemeClr val="accent5">
                  <a:lumMod val="50000"/>
                </a:schemeClr>
              </a:solidFill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59760" y="3150762"/>
            <a:ext cx="3559130" cy="3559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88258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70" b="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МЕДАЛЬ</a:t>
            </a:r>
            <a:endParaRPr lang="ru-RU" sz="17000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/>
          <a:lstStyle/>
          <a:p>
            <a:pPr marL="0" indent="0" algn="ctr">
              <a:buNone/>
            </a:pPr>
            <a:endParaRPr lang="uk-UA" sz="9000" dirty="0" smtClean="0">
              <a:solidFill>
                <a:schemeClr val="accent6">
                  <a:lumMod val="75000"/>
                </a:schemeClr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89439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70" b="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МЕДАЛЬ</a:t>
            </a:r>
            <a:endParaRPr lang="ru-RU" sz="17000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/>
          <a:lstStyle/>
          <a:p>
            <a:pPr marL="0" indent="0" algn="ctr">
              <a:buNone/>
            </a:pPr>
            <a:r>
              <a:rPr lang="uk-UA" sz="9000" dirty="0" smtClean="0">
                <a:solidFill>
                  <a:schemeClr val="accent6">
                    <a:lumMod val="75000"/>
                  </a:schemeClr>
                </a:solidFill>
                <a:latin typeface="Bahnschrift SemiBold" panose="020B0502040204020203" pitchFamily="34" charset="0"/>
              </a:rPr>
              <a:t>2 СКЛАДИ</a:t>
            </a: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5906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fade/>
      </p:transition>
    </mc:Choice>
    <mc:Fallback xmlns="">
      <p:transition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70" b="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МЕДАЛЬ</a:t>
            </a:r>
            <a:endParaRPr lang="ru-RU" sz="17000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/>
          <a:lstStyle/>
          <a:p>
            <a:pPr marL="0" indent="0" algn="ctr">
              <a:buNone/>
            </a:pPr>
            <a:r>
              <a:rPr lang="uk-UA" sz="9000" dirty="0" smtClean="0">
                <a:solidFill>
                  <a:schemeClr val="accent6">
                    <a:lumMod val="75000"/>
                  </a:schemeClr>
                </a:solidFill>
                <a:latin typeface="Bahnschrift SemiBold" panose="020B0502040204020203" pitchFamily="34" charset="0"/>
              </a:rPr>
              <a:t>2 СКЛАДИ</a:t>
            </a:r>
          </a:p>
          <a:p>
            <a:pPr marL="0" indent="0">
              <a:buNone/>
            </a:pPr>
            <a:r>
              <a:rPr lang="uk-UA" sz="15000" dirty="0" smtClean="0">
                <a:solidFill>
                  <a:srgbClr val="002060"/>
                </a:solidFill>
                <a:latin typeface="Bahnschrift SemiBold" panose="020B0502040204020203" pitchFamily="34" charset="0"/>
              </a:rPr>
              <a:t>   </a:t>
            </a:r>
            <a:r>
              <a:rPr lang="uk-UA" sz="1800" dirty="0" smtClean="0">
                <a:solidFill>
                  <a:srgbClr val="002060"/>
                </a:solidFill>
                <a:latin typeface="Bahnschrift SemiBold" panose="020B0502040204020203" pitchFamily="34" charset="0"/>
              </a:rPr>
              <a:t>     </a:t>
            </a:r>
            <a:r>
              <a:rPr lang="en-US" sz="15000" dirty="0" smtClean="0">
                <a:solidFill>
                  <a:schemeClr val="accent1">
                    <a:lumMod val="75000"/>
                  </a:schemeClr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 smtClean="0">
                <a:solidFill>
                  <a:schemeClr val="accent1">
                    <a:lumMod val="75000"/>
                  </a:schemeClr>
                </a:solidFill>
                <a:latin typeface="Bahnschrift SemiBold" panose="020B0502040204020203" pitchFamily="34" charset="0"/>
              </a:rPr>
              <a:t>Е</a:t>
            </a:r>
            <a:r>
              <a:rPr lang="en-US" sz="15000" dirty="0" smtClean="0">
                <a:solidFill>
                  <a:schemeClr val="accent1">
                    <a:lumMod val="75000"/>
                  </a:schemeClr>
                </a:solidFill>
                <a:latin typeface="Bahnschrift SemiBold" panose="020B0502040204020203" pitchFamily="34" charset="0"/>
              </a:rPr>
              <a:t>]</a:t>
            </a:r>
            <a:r>
              <a:rPr lang="uk-UA" sz="15000" dirty="0" smtClean="0">
                <a:solidFill>
                  <a:schemeClr val="accent1">
                    <a:lumMod val="75000"/>
                  </a:schemeClr>
                </a:solidFill>
                <a:latin typeface="Bahnschrift SemiBold" panose="020B0502040204020203" pitchFamily="34" charset="0"/>
              </a:rPr>
              <a:t>       </a:t>
            </a:r>
            <a:endParaRPr lang="ru-RU" sz="15000" dirty="0" smtClean="0">
              <a:solidFill>
                <a:schemeClr val="accent1">
                  <a:lumMod val="75000"/>
                </a:schemeClr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4498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000">
        <p:fade/>
      </p:transition>
    </mc:Choice>
    <mc:Fallback xmlns="">
      <p:transition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70" b="1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rgbClr val="C00000"/>
                </a:solidFill>
                <a:latin typeface="Arial Black" panose="020B0A04020102020204" pitchFamily="34" charset="0"/>
              </a:rPr>
              <a:t>МЕДАЛЬ</a:t>
            </a:r>
            <a:endParaRPr lang="ru-RU" sz="17000" b="1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000" dirty="0" smtClean="0">
                <a:solidFill>
                  <a:schemeClr val="accent6">
                    <a:lumMod val="75000"/>
                  </a:schemeClr>
                </a:solidFill>
                <a:latin typeface="Bahnschrift SemiBold" panose="020B0502040204020203" pitchFamily="34" charset="0"/>
              </a:rPr>
              <a:t>2 СКЛАДИ</a:t>
            </a:r>
          </a:p>
          <a:p>
            <a:pPr marL="0" indent="0" algn="ctr">
              <a:buNone/>
            </a:pPr>
            <a:r>
              <a:rPr lang="en-US" sz="15000" dirty="0" smtClean="0">
                <a:solidFill>
                  <a:schemeClr val="accent1">
                    <a:lumMod val="75000"/>
                  </a:schemeClr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 smtClean="0">
                <a:solidFill>
                  <a:schemeClr val="accent1">
                    <a:lumMod val="75000"/>
                  </a:schemeClr>
                </a:solidFill>
                <a:latin typeface="Bahnschrift SemiBold" panose="020B0502040204020203" pitchFamily="34" charset="0"/>
              </a:rPr>
              <a:t>Е</a:t>
            </a:r>
            <a:r>
              <a:rPr lang="en-US" sz="15000" dirty="0" smtClean="0">
                <a:solidFill>
                  <a:schemeClr val="accent1">
                    <a:lumMod val="75000"/>
                  </a:schemeClr>
                </a:solidFill>
                <a:latin typeface="Bahnschrift SemiBold" panose="020B0502040204020203" pitchFamily="34" charset="0"/>
              </a:rPr>
              <a:t>]</a:t>
            </a:r>
            <a:r>
              <a:rPr lang="uk-UA" sz="15000" dirty="0" smtClean="0">
                <a:solidFill>
                  <a:schemeClr val="accent1">
                    <a:lumMod val="75000"/>
                  </a:schemeClr>
                </a:solidFill>
                <a:latin typeface="Bahnschrift SemiBold" panose="020B0502040204020203" pitchFamily="34" charset="0"/>
              </a:rPr>
              <a:t>    </a:t>
            </a:r>
            <a:r>
              <a:rPr lang="en-US" sz="15000" dirty="0" smtClean="0">
                <a:solidFill>
                  <a:srgbClr val="7030A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 smtClean="0">
                <a:solidFill>
                  <a:srgbClr val="7030A0"/>
                </a:solidFill>
                <a:latin typeface="Bahnschrift SemiBold" panose="020B0502040204020203" pitchFamily="34" charset="0"/>
              </a:rPr>
              <a:t>А</a:t>
            </a:r>
            <a:r>
              <a:rPr lang="en-US" sz="15000" dirty="0" smtClean="0">
                <a:solidFill>
                  <a:srgbClr val="7030A0"/>
                </a:solidFill>
                <a:latin typeface="Bahnschrift SemiBold" panose="020B0502040204020203" pitchFamily="34" charset="0"/>
              </a:rPr>
              <a:t>]</a:t>
            </a:r>
            <a:endParaRPr lang="ru-RU" sz="15000" dirty="0" smtClean="0">
              <a:solidFill>
                <a:srgbClr val="7030A0"/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904492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Объект 8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МЕТРО</a:t>
            </a:r>
            <a:endParaRPr lang="ru-RU" sz="17000" b="1" dirty="0">
              <a:solidFill>
                <a:srgbClr val="7030A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62065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МЕТРО</a:t>
            </a:r>
            <a:endParaRPr lang="ru-RU" sz="17000" b="1" dirty="0">
              <a:solidFill>
                <a:srgbClr val="7030A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000" dirty="0" smtClean="0">
                <a:solidFill>
                  <a:srgbClr val="0070C0"/>
                </a:solidFill>
                <a:latin typeface="Bahnschrift SemiBold" panose="020B0502040204020203" pitchFamily="34" charset="0"/>
              </a:rPr>
              <a:t>2 СКЛАДИ</a:t>
            </a: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3266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МЕТРО</a:t>
            </a:r>
            <a:endParaRPr lang="ru-RU" sz="17000" b="1" dirty="0">
              <a:solidFill>
                <a:srgbClr val="7030A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000" dirty="0" smtClean="0">
                <a:solidFill>
                  <a:srgbClr val="0070C0"/>
                </a:solidFill>
                <a:latin typeface="Bahnschrift SemiBold" panose="020B0502040204020203" pitchFamily="34" charset="0"/>
              </a:rPr>
              <a:t>2 СКЛАДИ</a:t>
            </a:r>
          </a:p>
          <a:p>
            <a:pPr marL="0" indent="0">
              <a:buNone/>
            </a:pPr>
            <a:r>
              <a:rPr lang="uk-UA" sz="15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</a:t>
            </a: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      </a:t>
            </a:r>
            <a:r>
              <a:rPr lang="en-US" sz="15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Е</a:t>
            </a:r>
            <a:r>
              <a:rPr lang="en-US" sz="15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]</a:t>
            </a:r>
            <a:r>
              <a:rPr lang="uk-UA" sz="15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</a:t>
            </a:r>
            <a:endParaRPr lang="ru-RU" sz="15000" dirty="0" smtClean="0">
              <a:solidFill>
                <a:srgbClr val="FFC000"/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61570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rgbClr val="7030A0"/>
                </a:solidFill>
                <a:latin typeface="Arial Black" panose="020B0A04020102020204" pitchFamily="34" charset="0"/>
              </a:rPr>
              <a:t>МЕТРО</a:t>
            </a:r>
            <a:endParaRPr lang="ru-RU" sz="17000" b="1" dirty="0">
              <a:solidFill>
                <a:srgbClr val="7030A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000" dirty="0" smtClean="0">
                <a:solidFill>
                  <a:srgbClr val="0070C0"/>
                </a:solidFill>
                <a:latin typeface="Bahnschrift SemiBold" panose="020B0502040204020203" pitchFamily="34" charset="0"/>
              </a:rPr>
              <a:t>2 СКЛАДИ</a:t>
            </a:r>
          </a:p>
          <a:p>
            <a:pPr marL="0" indent="0" algn="ctr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</a:t>
            </a:r>
            <a:r>
              <a:rPr lang="en-US" sz="15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Е</a:t>
            </a:r>
            <a:r>
              <a:rPr lang="en-US" sz="15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]</a:t>
            </a:r>
            <a:r>
              <a:rPr lang="uk-UA" sz="15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</a:t>
            </a:r>
            <a:r>
              <a:rPr lang="en-US" sz="15000" dirty="0" smtClean="0">
                <a:solidFill>
                  <a:srgbClr val="FFC00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>
                <a:solidFill>
                  <a:srgbClr val="FFC000"/>
                </a:solidFill>
                <a:latin typeface="Bahnschrift SemiBold" panose="020B0502040204020203" pitchFamily="34" charset="0"/>
              </a:rPr>
              <a:t>О</a:t>
            </a:r>
            <a:r>
              <a:rPr lang="en-US" sz="15000" dirty="0" smtClean="0">
                <a:solidFill>
                  <a:srgbClr val="FFC000"/>
                </a:solidFill>
                <a:latin typeface="Bahnschrift SemiBold" panose="020B0502040204020203" pitchFamily="34" charset="0"/>
              </a:rPr>
              <a:t>]</a:t>
            </a:r>
            <a:endParaRPr lang="ru-RU" sz="15000" dirty="0" smtClean="0">
              <a:solidFill>
                <a:srgbClr val="FFC000"/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48895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>
            <a:off x="0" y="0"/>
            <a:ext cx="6115666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 rot="10800000">
            <a:off x="6076334" y="0"/>
            <a:ext cx="611566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НОВИЙ</a:t>
            </a:r>
            <a:endParaRPr lang="ru-RU" sz="17000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081532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>
            <a:off x="0" y="0"/>
            <a:ext cx="6115666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 rot="10800000">
            <a:off x="6076334" y="0"/>
            <a:ext cx="611566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НОВИЙ</a:t>
            </a:r>
            <a:endParaRPr lang="ru-RU" sz="17000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000" dirty="0" smtClean="0">
                <a:solidFill>
                  <a:srgbClr val="0070C0"/>
                </a:solidFill>
                <a:latin typeface="Bahnschrift SemiBold" panose="020B0502040204020203" pitchFamily="34" charset="0"/>
              </a:rPr>
              <a:t>2 СКЛАДИ</a:t>
            </a:r>
          </a:p>
          <a:p>
            <a:pPr marL="0" indent="0" algn="ctr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75291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>
            <a:off x="0" y="0"/>
            <a:ext cx="6115666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 rot="10800000">
            <a:off x="6076334" y="0"/>
            <a:ext cx="611566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НОВИЙ</a:t>
            </a:r>
            <a:endParaRPr lang="ru-RU" sz="17000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000" dirty="0" smtClean="0">
                <a:solidFill>
                  <a:srgbClr val="0070C0"/>
                </a:solidFill>
                <a:latin typeface="Bahnschrift SemiBold" panose="020B0502040204020203" pitchFamily="34" charset="0"/>
              </a:rPr>
              <a:t>2 СКЛАДИ</a:t>
            </a:r>
          </a:p>
          <a:p>
            <a:pPr marL="0" indent="0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                                                  </a:t>
            </a:r>
            <a:r>
              <a:rPr lang="en-US" sz="15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>
                <a:solidFill>
                  <a:srgbClr val="FF0000"/>
                </a:solidFill>
                <a:latin typeface="Bahnschrift SemiBold" panose="020B0502040204020203" pitchFamily="34" charset="0"/>
              </a:rPr>
              <a:t>О</a:t>
            </a:r>
            <a:r>
              <a:rPr lang="en-US" sz="15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]</a:t>
            </a:r>
            <a:r>
              <a:rPr lang="uk-UA" sz="15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</a:t>
            </a:r>
            <a:endParaRPr lang="ru-RU" sz="15000" dirty="0" smtClean="0">
              <a:solidFill>
                <a:srgbClr val="FF0000"/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7317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>
            <a:off x="0" y="0"/>
            <a:ext cx="6115666" cy="685800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 rot="10800000">
            <a:off x="6076334" y="0"/>
            <a:ext cx="611566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НОВИЙ</a:t>
            </a:r>
            <a:endParaRPr lang="ru-RU" sz="17000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000" dirty="0" smtClean="0">
                <a:solidFill>
                  <a:srgbClr val="0070C0"/>
                </a:solidFill>
                <a:latin typeface="Bahnschrift SemiBold" panose="020B0502040204020203" pitchFamily="34" charset="0"/>
              </a:rPr>
              <a:t>2 СКЛАДИ</a:t>
            </a:r>
          </a:p>
          <a:p>
            <a:pPr marL="0" indent="0" algn="ctr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</a:t>
            </a:r>
            <a:r>
              <a:rPr lang="en-US" sz="15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>
                <a:solidFill>
                  <a:srgbClr val="FF0000"/>
                </a:solidFill>
                <a:latin typeface="Bahnschrift SemiBold" panose="020B0502040204020203" pitchFamily="34" charset="0"/>
              </a:rPr>
              <a:t>О</a:t>
            </a:r>
            <a:r>
              <a:rPr lang="en-US" sz="15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]</a:t>
            </a:r>
            <a:r>
              <a:rPr lang="uk-UA" sz="15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</a:t>
            </a:r>
            <a:r>
              <a:rPr lang="en-US" sz="15000" dirty="0" smtClean="0">
                <a:solidFill>
                  <a:srgbClr val="7030A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 smtClean="0">
                <a:solidFill>
                  <a:srgbClr val="7030A0"/>
                </a:solidFill>
                <a:latin typeface="Bahnschrift SemiBold" panose="020B0502040204020203" pitchFamily="34" charset="0"/>
              </a:rPr>
              <a:t>И</a:t>
            </a:r>
            <a:r>
              <a:rPr lang="en-US" sz="15000" dirty="0" smtClean="0">
                <a:solidFill>
                  <a:srgbClr val="7030A0"/>
                </a:solidFill>
                <a:latin typeface="Bahnschrift SemiBold" panose="020B0502040204020203" pitchFamily="34" charset="0"/>
              </a:rPr>
              <a:t>]</a:t>
            </a:r>
            <a:endParaRPr lang="ru-RU" sz="15000" dirty="0" smtClean="0">
              <a:solidFill>
                <a:srgbClr val="7030A0"/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39919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69" b="4707"/>
          <a:stretch/>
        </p:blipFill>
        <p:spPr>
          <a:xfrm>
            <a:off x="0" y="-342900"/>
            <a:ext cx="12192000" cy="71913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ОЛІВЕЦЬ</a:t>
            </a:r>
            <a:endParaRPr lang="ru-RU" sz="17000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1135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69" b="4707"/>
          <a:stretch/>
        </p:blipFill>
        <p:spPr>
          <a:xfrm>
            <a:off x="0" y="-342900"/>
            <a:ext cx="12192000" cy="71913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ОЛІВЕЦЬ</a:t>
            </a:r>
            <a:endParaRPr lang="ru-RU" sz="17000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000" dirty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3</a:t>
            </a:r>
            <a:r>
              <a:rPr lang="uk-UA" sz="9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 СКЛАДИ</a:t>
            </a: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45739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">
        <p:fade/>
      </p:transition>
    </mc:Choice>
    <mc:Fallback xmlns="">
      <p:transition spd="med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69" b="4707"/>
          <a:stretch/>
        </p:blipFill>
        <p:spPr>
          <a:xfrm>
            <a:off x="0" y="-342900"/>
            <a:ext cx="12192000" cy="71913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ОЛІВЕЦЬ</a:t>
            </a:r>
            <a:endParaRPr lang="ru-RU" sz="17000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000" dirty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3</a:t>
            </a:r>
            <a:r>
              <a:rPr lang="uk-UA" sz="9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 СКЛАДИ</a:t>
            </a:r>
          </a:p>
          <a:p>
            <a:pPr marL="0" indent="0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                                                     </a:t>
            </a:r>
            <a:r>
              <a:rPr lang="en-US" sz="15000" dirty="0" smtClean="0">
                <a:solidFill>
                  <a:schemeClr val="accent4">
                    <a:lumMod val="75000"/>
                  </a:schemeClr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>
                <a:solidFill>
                  <a:schemeClr val="accent4">
                    <a:lumMod val="75000"/>
                  </a:schemeClr>
                </a:solidFill>
                <a:latin typeface="Bahnschrift SemiBold" panose="020B0502040204020203" pitchFamily="34" charset="0"/>
              </a:rPr>
              <a:t>О</a:t>
            </a:r>
            <a:r>
              <a:rPr lang="en-US" sz="15000" dirty="0" smtClean="0">
                <a:solidFill>
                  <a:schemeClr val="accent4">
                    <a:lumMod val="75000"/>
                  </a:schemeClr>
                </a:solidFill>
                <a:latin typeface="Bahnschrift SemiBold" panose="020B0502040204020203" pitchFamily="34" charset="0"/>
              </a:rPr>
              <a:t>]</a:t>
            </a:r>
            <a:endParaRPr lang="ru-RU" sz="15000" dirty="0" smtClean="0">
              <a:solidFill>
                <a:schemeClr val="accent6">
                  <a:lumMod val="50000"/>
                </a:schemeClr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71590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69" b="4707"/>
          <a:stretch/>
        </p:blipFill>
        <p:spPr>
          <a:xfrm>
            <a:off x="0" y="-342900"/>
            <a:ext cx="12192000" cy="71913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ОЛІВЕЦЬ</a:t>
            </a:r>
            <a:endParaRPr lang="ru-RU" sz="17000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000" dirty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3</a:t>
            </a:r>
            <a:r>
              <a:rPr lang="uk-UA" sz="9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 СКЛАДИ</a:t>
            </a:r>
          </a:p>
          <a:p>
            <a:pPr marL="0" indent="0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                                                     </a:t>
            </a:r>
            <a:r>
              <a:rPr lang="en-US" sz="15000" dirty="0" smtClean="0">
                <a:solidFill>
                  <a:schemeClr val="accent4">
                    <a:lumMod val="75000"/>
                  </a:schemeClr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>
                <a:solidFill>
                  <a:schemeClr val="accent4">
                    <a:lumMod val="75000"/>
                  </a:schemeClr>
                </a:solidFill>
                <a:latin typeface="Bahnschrift SemiBold" panose="020B0502040204020203" pitchFamily="34" charset="0"/>
              </a:rPr>
              <a:t>О</a:t>
            </a:r>
            <a:r>
              <a:rPr lang="en-US" sz="15000" dirty="0" smtClean="0">
                <a:solidFill>
                  <a:schemeClr val="accent4">
                    <a:lumMod val="75000"/>
                  </a:schemeClr>
                </a:solidFill>
                <a:latin typeface="Bahnschrift SemiBold" panose="020B0502040204020203" pitchFamily="34" charset="0"/>
              </a:rPr>
              <a:t>]</a:t>
            </a:r>
            <a:r>
              <a:rPr lang="uk-UA" sz="15000" dirty="0" smtClean="0">
                <a:solidFill>
                  <a:schemeClr val="accent4">
                    <a:lumMod val="75000"/>
                  </a:schemeClr>
                </a:solidFill>
                <a:latin typeface="Bahnschrift SemiBold" panose="020B0502040204020203" pitchFamily="34" charset="0"/>
              </a:rPr>
              <a:t> </a:t>
            </a:r>
            <a:r>
              <a:rPr lang="en-US" sz="15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>
                <a:solidFill>
                  <a:srgbClr val="C00000"/>
                </a:solidFill>
                <a:latin typeface="Bahnschrift SemiBold" panose="020B0502040204020203" pitchFamily="34" charset="0"/>
              </a:rPr>
              <a:t>і</a:t>
            </a:r>
            <a:r>
              <a:rPr lang="en-US" sz="15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]</a:t>
            </a:r>
            <a:endParaRPr lang="ru-RU" sz="15000" dirty="0" smtClean="0">
              <a:solidFill>
                <a:schemeClr val="accent6">
                  <a:lumMod val="50000"/>
                </a:schemeClr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21857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1000">
        <p:fade/>
      </p:transition>
    </mc:Choice>
    <mc:Fallback xmlns="">
      <p:transition spd="med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1469" b="4707"/>
          <a:stretch/>
        </p:blipFill>
        <p:spPr>
          <a:xfrm>
            <a:off x="0" y="-342900"/>
            <a:ext cx="12192000" cy="719137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chemeClr val="accent6">
                    <a:lumMod val="75000"/>
                  </a:schemeClr>
                </a:solidFill>
                <a:latin typeface="Arial Black" panose="020B0A04020102020204" pitchFamily="34" charset="0"/>
              </a:rPr>
              <a:t>ОЛІВЕЦЬ</a:t>
            </a:r>
            <a:endParaRPr lang="ru-RU" sz="17000" b="1" dirty="0">
              <a:solidFill>
                <a:schemeClr val="accent6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000" dirty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3</a:t>
            </a:r>
            <a:r>
              <a:rPr lang="uk-UA" sz="9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 СКЛАДИ</a:t>
            </a:r>
          </a:p>
          <a:p>
            <a:pPr marL="0" indent="0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                                                     </a:t>
            </a:r>
            <a:r>
              <a:rPr lang="en-US" sz="15000" dirty="0" smtClean="0">
                <a:solidFill>
                  <a:schemeClr val="accent4">
                    <a:lumMod val="75000"/>
                  </a:schemeClr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>
                <a:solidFill>
                  <a:schemeClr val="accent4">
                    <a:lumMod val="75000"/>
                  </a:schemeClr>
                </a:solidFill>
                <a:latin typeface="Bahnschrift SemiBold" panose="020B0502040204020203" pitchFamily="34" charset="0"/>
              </a:rPr>
              <a:t>О</a:t>
            </a:r>
            <a:r>
              <a:rPr lang="en-US" sz="15000" dirty="0" smtClean="0">
                <a:solidFill>
                  <a:schemeClr val="accent4">
                    <a:lumMod val="75000"/>
                  </a:schemeClr>
                </a:solidFill>
                <a:latin typeface="Bahnschrift SemiBold" panose="020B0502040204020203" pitchFamily="34" charset="0"/>
              </a:rPr>
              <a:t>]</a:t>
            </a:r>
            <a:r>
              <a:rPr lang="uk-UA" sz="15000" dirty="0" smtClean="0">
                <a:solidFill>
                  <a:schemeClr val="accent4">
                    <a:lumMod val="75000"/>
                  </a:schemeClr>
                </a:solidFill>
                <a:latin typeface="Bahnschrift SemiBold" panose="020B0502040204020203" pitchFamily="34" charset="0"/>
              </a:rPr>
              <a:t> </a:t>
            </a:r>
            <a:r>
              <a:rPr lang="en-US" sz="15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>
                <a:solidFill>
                  <a:srgbClr val="C00000"/>
                </a:solidFill>
                <a:latin typeface="Bahnschrift SemiBold" panose="020B0502040204020203" pitchFamily="34" charset="0"/>
              </a:rPr>
              <a:t>і</a:t>
            </a:r>
            <a:r>
              <a:rPr lang="en-US" sz="15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]</a:t>
            </a:r>
            <a:r>
              <a:rPr lang="uk-UA" sz="15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 </a:t>
            </a:r>
            <a:r>
              <a:rPr lang="en-US" sz="15000" dirty="0" smtClean="0">
                <a:solidFill>
                  <a:schemeClr val="accent6">
                    <a:lumMod val="50000"/>
                  </a:schemeClr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>
                <a:solidFill>
                  <a:schemeClr val="accent6">
                    <a:lumMod val="50000"/>
                  </a:schemeClr>
                </a:solidFill>
                <a:latin typeface="Bahnschrift SemiBold" panose="020B0502040204020203" pitchFamily="34" charset="0"/>
              </a:rPr>
              <a:t>Е</a:t>
            </a:r>
            <a:r>
              <a:rPr lang="en-US" sz="15000" dirty="0" smtClean="0">
                <a:solidFill>
                  <a:schemeClr val="accent6">
                    <a:lumMod val="50000"/>
                  </a:schemeClr>
                </a:solidFill>
                <a:latin typeface="Bahnschrift SemiBold" panose="020B0502040204020203" pitchFamily="34" charset="0"/>
              </a:rPr>
              <a:t>]</a:t>
            </a:r>
            <a:endParaRPr lang="ru-RU" sz="15000" dirty="0" smtClean="0">
              <a:solidFill>
                <a:schemeClr val="accent6">
                  <a:lumMod val="50000"/>
                </a:schemeClr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551240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>
            <a:off x="0" y="0"/>
            <a:ext cx="6115666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 rot="10800000">
            <a:off x="6076334" y="0"/>
            <a:ext cx="611566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ОКЕАН</a:t>
            </a:r>
            <a:endParaRPr lang="ru-RU" sz="170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2063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>
            <a:off x="0" y="0"/>
            <a:ext cx="6115666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 rot="10800000">
            <a:off x="6076334" y="0"/>
            <a:ext cx="611566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ОКЕАН</a:t>
            </a:r>
            <a:endParaRPr lang="ru-RU" sz="170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000" dirty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3</a:t>
            </a:r>
            <a:r>
              <a:rPr lang="uk-UA" sz="9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 СКЛАДИ</a:t>
            </a: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56491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>
            <a:off x="0" y="0"/>
            <a:ext cx="6115666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 rot="10800000">
            <a:off x="6076334" y="0"/>
            <a:ext cx="611566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ОКЕАН</a:t>
            </a:r>
            <a:endParaRPr lang="ru-RU" sz="170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000" dirty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3</a:t>
            </a:r>
            <a:r>
              <a:rPr lang="uk-UA" sz="9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 СКЛАДИ</a:t>
            </a:r>
          </a:p>
          <a:p>
            <a:pPr marL="0" indent="0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                                           </a:t>
            </a:r>
            <a:r>
              <a:rPr lang="en-US" sz="15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>
                <a:solidFill>
                  <a:srgbClr val="00B0F0"/>
                </a:solidFill>
                <a:latin typeface="Bahnschrift SemiBold" panose="020B0502040204020203" pitchFamily="34" charset="0"/>
              </a:rPr>
              <a:t>О</a:t>
            </a:r>
            <a:r>
              <a:rPr lang="en-US" sz="15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]</a:t>
            </a:r>
            <a:endParaRPr lang="ru-RU" sz="15000" dirty="0" smtClean="0">
              <a:solidFill>
                <a:schemeClr val="accent6">
                  <a:lumMod val="50000"/>
                </a:schemeClr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244006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>
            <a:off x="0" y="0"/>
            <a:ext cx="6115666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 rot="10800000">
            <a:off x="6076334" y="0"/>
            <a:ext cx="611566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ОКЕАН</a:t>
            </a:r>
            <a:endParaRPr lang="ru-RU" sz="170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000" dirty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3</a:t>
            </a:r>
            <a:r>
              <a:rPr lang="uk-UA" sz="9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 СКЛАДИ</a:t>
            </a:r>
          </a:p>
          <a:p>
            <a:pPr marL="0" indent="0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                                           </a:t>
            </a:r>
            <a:r>
              <a:rPr lang="en-US" sz="15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>
                <a:solidFill>
                  <a:srgbClr val="00B0F0"/>
                </a:solidFill>
                <a:latin typeface="Bahnschrift SemiBold" panose="020B0502040204020203" pitchFamily="34" charset="0"/>
              </a:rPr>
              <a:t>О</a:t>
            </a:r>
            <a:r>
              <a:rPr lang="en-US" sz="15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]</a:t>
            </a:r>
            <a:r>
              <a:rPr lang="uk-UA" sz="15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 </a:t>
            </a:r>
            <a:r>
              <a:rPr lang="en-US" sz="15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Е</a:t>
            </a:r>
            <a:r>
              <a:rPr lang="en-US" sz="15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]</a:t>
            </a:r>
            <a:endParaRPr lang="ru-RU" sz="15000" dirty="0" smtClean="0">
              <a:solidFill>
                <a:schemeClr val="accent6">
                  <a:lumMod val="50000"/>
                </a:schemeClr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7908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Click="0" advTm="1000">
        <p:fade/>
      </p:transition>
    </mc:Choice>
    <mc:Fallback xmlns="">
      <p:transition spd="med" advClick="0" advTm="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>
            <a:off x="0" y="0"/>
            <a:ext cx="6115666" cy="685800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936"/>
          <a:stretch/>
        </p:blipFill>
        <p:spPr>
          <a:xfrm rot="10800000">
            <a:off x="6076334" y="0"/>
            <a:ext cx="6115666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167149"/>
            <a:ext cx="12192000" cy="2222090"/>
          </a:xfrm>
        </p:spPr>
        <p:txBody>
          <a:bodyPr>
            <a:noAutofit/>
          </a:bodyPr>
          <a:lstStyle/>
          <a:p>
            <a:pPr algn="ctr"/>
            <a:r>
              <a:rPr lang="uk-UA" sz="17000" b="1" dirty="0" smtClean="0">
                <a:solidFill>
                  <a:srgbClr val="FFC000"/>
                </a:solidFill>
                <a:latin typeface="Arial Black" panose="020B0A04020102020204" pitchFamily="34" charset="0"/>
              </a:rPr>
              <a:t>ОКЕАН</a:t>
            </a:r>
            <a:endParaRPr lang="ru-RU" sz="17000" b="1" dirty="0">
              <a:solidFill>
                <a:srgbClr val="FFC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2290916"/>
            <a:ext cx="10515600" cy="388604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9000" dirty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3</a:t>
            </a:r>
            <a:r>
              <a:rPr lang="uk-UA" sz="9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Bahnschrift SemiBold" panose="020B0502040204020203" pitchFamily="34" charset="0"/>
              </a:rPr>
              <a:t> СКЛАДИ</a:t>
            </a:r>
          </a:p>
          <a:p>
            <a:pPr marL="0" indent="0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                                           </a:t>
            </a:r>
            <a:r>
              <a:rPr lang="en-US" sz="15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>
                <a:solidFill>
                  <a:srgbClr val="00B0F0"/>
                </a:solidFill>
                <a:latin typeface="Bahnschrift SemiBold" panose="020B0502040204020203" pitchFamily="34" charset="0"/>
              </a:rPr>
              <a:t>О</a:t>
            </a:r>
            <a:r>
              <a:rPr lang="en-US" sz="15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]</a:t>
            </a:r>
            <a:r>
              <a:rPr lang="uk-UA" sz="15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 </a:t>
            </a:r>
            <a:r>
              <a:rPr lang="en-US" sz="15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Е</a:t>
            </a:r>
            <a:r>
              <a:rPr lang="en-US" sz="15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]</a:t>
            </a:r>
            <a:r>
              <a:rPr lang="uk-UA" sz="15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 </a:t>
            </a:r>
            <a:r>
              <a:rPr lang="en-US" sz="15000" dirty="0" smtClean="0">
                <a:solidFill>
                  <a:schemeClr val="accent6">
                    <a:lumMod val="50000"/>
                  </a:schemeClr>
                </a:solidFill>
                <a:latin typeface="Bahnschrift SemiBold" panose="020B0502040204020203" pitchFamily="34" charset="0"/>
              </a:rPr>
              <a:t>[</a:t>
            </a:r>
            <a:r>
              <a:rPr lang="uk-UA" sz="15000" dirty="0" smtClean="0">
                <a:solidFill>
                  <a:schemeClr val="accent6">
                    <a:lumMod val="50000"/>
                  </a:schemeClr>
                </a:solidFill>
                <a:latin typeface="Bahnschrift SemiBold" panose="020B0502040204020203" pitchFamily="34" charset="0"/>
              </a:rPr>
              <a:t>А</a:t>
            </a:r>
            <a:r>
              <a:rPr lang="en-US" sz="15000" dirty="0" smtClean="0">
                <a:solidFill>
                  <a:schemeClr val="accent6">
                    <a:lumMod val="50000"/>
                  </a:schemeClr>
                </a:solidFill>
                <a:latin typeface="Bahnschrift SemiBold" panose="020B0502040204020203" pitchFamily="34" charset="0"/>
              </a:rPr>
              <a:t>]</a:t>
            </a:r>
            <a:endParaRPr lang="ru-RU" sz="15000" dirty="0" smtClean="0">
              <a:solidFill>
                <a:schemeClr val="accent6">
                  <a:lumMod val="50000"/>
                </a:schemeClr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37672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9" t="408" r="7851" b="408"/>
          <a:stretch/>
        </p:blipFill>
        <p:spPr>
          <a:xfrm>
            <a:off x="-28576" y="-47625"/>
            <a:ext cx="12220575" cy="69627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658"/>
            <a:ext cx="12192000" cy="2782529"/>
          </a:xfrm>
        </p:spPr>
        <p:txBody>
          <a:bodyPr>
            <a:noAutofit/>
          </a:bodyPr>
          <a:lstStyle/>
          <a:p>
            <a:pPr algn="ctr"/>
            <a:r>
              <a:rPr lang="uk-UA" sz="173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У</a:t>
            </a:r>
            <a:r>
              <a:rPr lang="uk-UA" sz="1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КРАЇНА</a:t>
            </a:r>
            <a:endParaRPr lang="ru-RU" sz="140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67646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9" t="408" r="7851" b="408"/>
          <a:stretch/>
        </p:blipFill>
        <p:spPr>
          <a:xfrm>
            <a:off x="-28576" y="-47625"/>
            <a:ext cx="12220575" cy="69627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658"/>
            <a:ext cx="12192000" cy="2782529"/>
          </a:xfrm>
        </p:spPr>
        <p:txBody>
          <a:bodyPr>
            <a:noAutofit/>
          </a:bodyPr>
          <a:lstStyle/>
          <a:p>
            <a:pPr algn="ctr"/>
            <a:r>
              <a:rPr lang="uk-UA" sz="173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У</a:t>
            </a:r>
            <a:r>
              <a:rPr lang="uk-UA" sz="1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КРАЇНА</a:t>
            </a:r>
            <a:endParaRPr lang="ru-RU" sz="140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47484" y="2497394"/>
            <a:ext cx="12339484" cy="41393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7000" dirty="0" smtClean="0">
                <a:solidFill>
                  <a:srgbClr val="FFC000"/>
                </a:solidFill>
                <a:latin typeface="Bahnschrift SemiBold" panose="020B0502040204020203" pitchFamily="34" charset="0"/>
              </a:rPr>
              <a:t>4 СКЛАДИ</a:t>
            </a:r>
          </a:p>
          <a:p>
            <a:pPr marL="0" indent="0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                                                </a:t>
            </a:r>
            <a:endParaRPr lang="ru-RU" sz="13000" dirty="0" smtClean="0">
              <a:solidFill>
                <a:srgbClr val="FF0000"/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4370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000"/>
    </mc:Choice>
    <mc:Fallback xmlns="">
      <p:transition advTm="1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9" t="408" r="7851" b="408"/>
          <a:stretch/>
        </p:blipFill>
        <p:spPr>
          <a:xfrm>
            <a:off x="-28576" y="-47625"/>
            <a:ext cx="12220575" cy="69627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658"/>
            <a:ext cx="12192000" cy="2782529"/>
          </a:xfrm>
        </p:spPr>
        <p:txBody>
          <a:bodyPr>
            <a:noAutofit/>
          </a:bodyPr>
          <a:lstStyle/>
          <a:p>
            <a:pPr algn="ctr"/>
            <a:r>
              <a:rPr lang="uk-UA" sz="173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У</a:t>
            </a:r>
            <a:r>
              <a:rPr lang="uk-UA" sz="1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КРАЇНА</a:t>
            </a:r>
            <a:endParaRPr lang="ru-RU" sz="140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47484" y="2497394"/>
            <a:ext cx="12339484" cy="41393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7000" dirty="0" smtClean="0">
                <a:solidFill>
                  <a:srgbClr val="FFC000"/>
                </a:solidFill>
                <a:latin typeface="Bahnschrift SemiBold" panose="020B0502040204020203" pitchFamily="34" charset="0"/>
              </a:rPr>
              <a:t>4 СКЛАДИ</a:t>
            </a:r>
          </a:p>
          <a:p>
            <a:pPr marL="0" indent="0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                                                </a:t>
            </a:r>
            <a:r>
              <a:rPr lang="en-US" sz="13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3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У</a:t>
            </a:r>
            <a:r>
              <a:rPr lang="en-US" sz="13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]</a:t>
            </a:r>
            <a:endParaRPr lang="ru-RU" sz="13000" dirty="0" smtClean="0">
              <a:solidFill>
                <a:srgbClr val="FF0000"/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60864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000"/>
    </mc:Choice>
    <mc:Fallback xmlns="">
      <p:transition advTm="1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9" t="408" r="7851" b="408"/>
          <a:stretch/>
        </p:blipFill>
        <p:spPr>
          <a:xfrm>
            <a:off x="-28576" y="-47625"/>
            <a:ext cx="12220575" cy="69627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658"/>
            <a:ext cx="12192000" cy="2782529"/>
          </a:xfrm>
        </p:spPr>
        <p:txBody>
          <a:bodyPr>
            <a:noAutofit/>
          </a:bodyPr>
          <a:lstStyle/>
          <a:p>
            <a:pPr algn="ctr"/>
            <a:r>
              <a:rPr lang="uk-UA" sz="173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У</a:t>
            </a:r>
            <a:r>
              <a:rPr lang="uk-UA" sz="1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КРАЇНА</a:t>
            </a:r>
            <a:endParaRPr lang="ru-RU" sz="140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47484" y="2497394"/>
            <a:ext cx="12339484" cy="41393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7000" dirty="0" smtClean="0">
                <a:solidFill>
                  <a:srgbClr val="FFC000"/>
                </a:solidFill>
                <a:latin typeface="Bahnschrift SemiBold" panose="020B0502040204020203" pitchFamily="34" charset="0"/>
              </a:rPr>
              <a:t>4 СКЛАДИ</a:t>
            </a:r>
          </a:p>
          <a:p>
            <a:pPr marL="0" indent="0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                                                </a:t>
            </a:r>
            <a:r>
              <a:rPr lang="en-US" sz="13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3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У</a:t>
            </a:r>
            <a:r>
              <a:rPr lang="en-US" sz="13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]</a:t>
            </a:r>
            <a:r>
              <a:rPr lang="uk-UA" sz="13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 </a:t>
            </a:r>
            <a:r>
              <a:rPr lang="en-US" sz="13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3000" dirty="0">
                <a:solidFill>
                  <a:srgbClr val="C00000"/>
                </a:solidFill>
                <a:latin typeface="Bahnschrift SemiBold" panose="020B0502040204020203" pitchFamily="34" charset="0"/>
              </a:rPr>
              <a:t>А</a:t>
            </a:r>
            <a:r>
              <a:rPr lang="en-US" sz="13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]</a:t>
            </a:r>
            <a:r>
              <a:rPr lang="uk-UA" sz="13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 </a:t>
            </a:r>
            <a:endParaRPr lang="ru-RU" sz="13000" dirty="0" smtClean="0">
              <a:solidFill>
                <a:srgbClr val="FF0000"/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9615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Tm="1000"/>
    </mc:Choice>
    <mc:Fallback xmlns="">
      <p:transition advTm="1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9" t="408" r="7851" b="408"/>
          <a:stretch/>
        </p:blipFill>
        <p:spPr>
          <a:xfrm>
            <a:off x="-28576" y="-47625"/>
            <a:ext cx="12220575" cy="69627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658"/>
            <a:ext cx="12192000" cy="2782529"/>
          </a:xfrm>
        </p:spPr>
        <p:txBody>
          <a:bodyPr>
            <a:noAutofit/>
          </a:bodyPr>
          <a:lstStyle/>
          <a:p>
            <a:pPr algn="ctr"/>
            <a:r>
              <a:rPr lang="uk-UA" sz="173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У</a:t>
            </a:r>
            <a:r>
              <a:rPr lang="uk-UA" sz="1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КРАЇНА</a:t>
            </a:r>
            <a:endParaRPr lang="ru-RU" sz="140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47484" y="2497394"/>
            <a:ext cx="12339484" cy="41393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7000" dirty="0" smtClean="0">
                <a:solidFill>
                  <a:srgbClr val="FFC000"/>
                </a:solidFill>
                <a:latin typeface="Bahnschrift SemiBold" panose="020B0502040204020203" pitchFamily="34" charset="0"/>
              </a:rPr>
              <a:t>4 СКЛАДИ</a:t>
            </a:r>
          </a:p>
          <a:p>
            <a:pPr marL="0" indent="0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                                                </a:t>
            </a:r>
            <a:r>
              <a:rPr lang="en-US" sz="13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3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У</a:t>
            </a:r>
            <a:r>
              <a:rPr lang="en-US" sz="13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]</a:t>
            </a:r>
            <a:r>
              <a:rPr lang="uk-UA" sz="13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 </a:t>
            </a:r>
            <a:r>
              <a:rPr lang="en-US" sz="13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3000" dirty="0">
                <a:solidFill>
                  <a:srgbClr val="C00000"/>
                </a:solidFill>
                <a:latin typeface="Bahnschrift SemiBold" panose="020B0502040204020203" pitchFamily="34" charset="0"/>
              </a:rPr>
              <a:t>А</a:t>
            </a:r>
            <a:r>
              <a:rPr lang="en-US" sz="13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]</a:t>
            </a:r>
            <a:r>
              <a:rPr lang="uk-UA" sz="13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 </a:t>
            </a:r>
            <a:r>
              <a:rPr lang="en-US" sz="13000" dirty="0" smtClean="0">
                <a:solidFill>
                  <a:srgbClr val="00206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3000" dirty="0" smtClean="0">
                <a:solidFill>
                  <a:srgbClr val="002060"/>
                </a:solidFill>
                <a:latin typeface="Bahnschrift SemiBold" panose="020B0502040204020203" pitchFamily="34" charset="0"/>
              </a:rPr>
              <a:t>І</a:t>
            </a:r>
            <a:r>
              <a:rPr lang="en-US" sz="13000" dirty="0" smtClean="0">
                <a:solidFill>
                  <a:srgbClr val="002060"/>
                </a:solidFill>
                <a:latin typeface="Bahnschrift SemiBold" panose="020B0502040204020203" pitchFamily="34" charset="0"/>
              </a:rPr>
              <a:t>]</a:t>
            </a:r>
            <a:endParaRPr lang="ru-RU" sz="13000" dirty="0" smtClean="0">
              <a:solidFill>
                <a:srgbClr val="FF0000"/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022268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 advClick="0" advTm="1000"/>
    </mc:Choice>
    <mc:Fallback xmlns="">
      <p:transition advClick="0" advTm="1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9" t="408" r="7851" b="408"/>
          <a:stretch/>
        </p:blipFill>
        <p:spPr>
          <a:xfrm>
            <a:off x="-28576" y="-47625"/>
            <a:ext cx="12220575" cy="6962775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0" y="78658"/>
            <a:ext cx="12192000" cy="2782529"/>
          </a:xfrm>
        </p:spPr>
        <p:txBody>
          <a:bodyPr>
            <a:noAutofit/>
          </a:bodyPr>
          <a:lstStyle/>
          <a:p>
            <a:pPr algn="ctr"/>
            <a:r>
              <a:rPr lang="uk-UA" sz="173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У</a:t>
            </a:r>
            <a:r>
              <a:rPr lang="uk-UA" sz="14000" b="1" dirty="0" smtClean="0">
                <a:solidFill>
                  <a:srgbClr val="0070C0"/>
                </a:solidFill>
                <a:latin typeface="Arial Black" panose="020B0A04020102020204" pitchFamily="34" charset="0"/>
              </a:rPr>
              <a:t>КРАЇНА</a:t>
            </a:r>
            <a:endParaRPr lang="ru-RU" sz="14000" b="1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-147484" y="2497394"/>
            <a:ext cx="12339484" cy="413938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uk-UA" sz="7000" dirty="0" smtClean="0">
                <a:solidFill>
                  <a:srgbClr val="FFC000"/>
                </a:solidFill>
                <a:latin typeface="Bahnschrift SemiBold" panose="020B0502040204020203" pitchFamily="34" charset="0"/>
              </a:rPr>
              <a:t>4 СКЛАДИ</a:t>
            </a:r>
          </a:p>
          <a:p>
            <a:pPr marL="0" indent="0">
              <a:buNone/>
            </a:pPr>
            <a:r>
              <a:rPr lang="uk-UA" sz="1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                                                    </a:t>
            </a:r>
            <a:r>
              <a:rPr lang="en-US" sz="13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3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У</a:t>
            </a:r>
            <a:r>
              <a:rPr lang="en-US" sz="13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]</a:t>
            </a:r>
            <a:r>
              <a:rPr lang="uk-UA" sz="13000" dirty="0" smtClean="0">
                <a:solidFill>
                  <a:srgbClr val="00B0F0"/>
                </a:solidFill>
                <a:latin typeface="Bahnschrift SemiBold" panose="020B0502040204020203" pitchFamily="34" charset="0"/>
              </a:rPr>
              <a:t> </a:t>
            </a:r>
            <a:r>
              <a:rPr lang="en-US" sz="13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3000" dirty="0">
                <a:solidFill>
                  <a:srgbClr val="C00000"/>
                </a:solidFill>
                <a:latin typeface="Bahnschrift SemiBold" panose="020B0502040204020203" pitchFamily="34" charset="0"/>
              </a:rPr>
              <a:t>А</a:t>
            </a:r>
            <a:r>
              <a:rPr lang="en-US" sz="13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]</a:t>
            </a:r>
            <a:r>
              <a:rPr lang="uk-UA" sz="13000" dirty="0" smtClean="0">
                <a:solidFill>
                  <a:srgbClr val="C00000"/>
                </a:solidFill>
                <a:latin typeface="Bahnschrift SemiBold" panose="020B0502040204020203" pitchFamily="34" charset="0"/>
              </a:rPr>
              <a:t> </a:t>
            </a:r>
            <a:r>
              <a:rPr lang="en-US" sz="13000" dirty="0" smtClean="0">
                <a:solidFill>
                  <a:srgbClr val="00206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3000" dirty="0" smtClean="0">
                <a:solidFill>
                  <a:srgbClr val="002060"/>
                </a:solidFill>
                <a:latin typeface="Bahnschrift SemiBold" panose="020B0502040204020203" pitchFamily="34" charset="0"/>
              </a:rPr>
              <a:t>І</a:t>
            </a:r>
            <a:r>
              <a:rPr lang="en-US" sz="13000" dirty="0" smtClean="0">
                <a:solidFill>
                  <a:srgbClr val="002060"/>
                </a:solidFill>
                <a:latin typeface="Bahnschrift SemiBold" panose="020B0502040204020203" pitchFamily="34" charset="0"/>
              </a:rPr>
              <a:t>]</a:t>
            </a:r>
            <a:r>
              <a:rPr lang="uk-UA" sz="13000" dirty="0" smtClean="0">
                <a:solidFill>
                  <a:srgbClr val="002060"/>
                </a:solidFill>
                <a:latin typeface="Bahnschrift SemiBold" panose="020B0502040204020203" pitchFamily="34" charset="0"/>
              </a:rPr>
              <a:t> </a:t>
            </a:r>
            <a:r>
              <a:rPr lang="en-US" sz="13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[</a:t>
            </a:r>
            <a:r>
              <a:rPr lang="uk-UA" sz="13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А</a:t>
            </a:r>
            <a:r>
              <a:rPr lang="en-US" sz="13000" dirty="0" smtClean="0">
                <a:solidFill>
                  <a:srgbClr val="FF0000"/>
                </a:solidFill>
                <a:latin typeface="Bahnschrift SemiBold" panose="020B0502040204020203" pitchFamily="34" charset="0"/>
              </a:rPr>
              <a:t>]</a:t>
            </a:r>
            <a:endParaRPr lang="ru-RU" sz="13000" dirty="0" smtClean="0">
              <a:solidFill>
                <a:srgbClr val="FF0000"/>
              </a:solidFill>
              <a:latin typeface="Bahnschrift SemiBold" panose="020B0502040204020203" pitchFamily="34" charset="0"/>
            </a:endParaRPr>
          </a:p>
          <a:p>
            <a:pPr marL="0" indent="0" algn="ctr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691091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Объект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839" t="408" r="7851" b="408"/>
          <a:stretch/>
        </p:blipFill>
        <p:spPr>
          <a:xfrm>
            <a:off x="-28576" y="-47625"/>
            <a:ext cx="12220575" cy="696277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/>
          <a:srcRect l="13360" r="13594" b="128"/>
          <a:stretch/>
        </p:blipFill>
        <p:spPr>
          <a:xfrm>
            <a:off x="1628775" y="-47624"/>
            <a:ext cx="8905876" cy="6962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54770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333" t="408" r="12332" b="408"/>
          <a:stretch/>
        </p:blipFill>
        <p:spPr>
          <a:xfrm>
            <a:off x="0" y="-47625"/>
            <a:ext cx="12192000" cy="6962776"/>
          </a:xfrm>
          <a:prstGeom prst="rect">
            <a:avLst/>
          </a:prstGeom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7255" y="-185531"/>
            <a:ext cx="8527402" cy="5676052"/>
          </a:xfr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3912" y="5589588"/>
            <a:ext cx="10515600" cy="1325563"/>
          </a:xfrm>
        </p:spPr>
        <p:txBody>
          <a:bodyPr>
            <a:normAutofit/>
          </a:bodyPr>
          <a:lstStyle/>
          <a:p>
            <a:pPr algn="ctr"/>
            <a:r>
              <a:rPr lang="uk-UA" sz="5800" b="1" i="1" dirty="0" smtClean="0">
                <a:solidFill>
                  <a:srgbClr val="C00000"/>
                </a:solidFill>
              </a:rPr>
              <a:t>Україна – наша Батьківщина!</a:t>
            </a:r>
            <a:endParaRPr lang="ru-RU" sz="5800" b="1" i="1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8078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671</TotalTime>
  <Words>215</Words>
  <Application>Microsoft Office PowerPoint</Application>
  <PresentationFormat>Широкоэкранный</PresentationFormat>
  <Paragraphs>78</Paragraphs>
  <Slides>33</Slides>
  <Notes>0</Notes>
  <HiddenSlides>0</HiddenSlides>
  <MMClips>1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33</vt:i4>
      </vt:variant>
    </vt:vector>
  </HeadingPairs>
  <TitlesOfParts>
    <vt:vector size="41" baseType="lpstr">
      <vt:lpstr>Arial</vt:lpstr>
      <vt:lpstr>Arial Black</vt:lpstr>
      <vt:lpstr>Bahnschrift SemiBold</vt:lpstr>
      <vt:lpstr>Bahnschrift SemiBold Condensed</vt:lpstr>
      <vt:lpstr>Calibri</vt:lpstr>
      <vt:lpstr>Calibri Light</vt:lpstr>
      <vt:lpstr>Times New Roman</vt:lpstr>
      <vt:lpstr>Тема Office</vt:lpstr>
      <vt:lpstr>Презентация PowerPoint</vt:lpstr>
      <vt:lpstr>Презентация PowerPoint</vt:lpstr>
      <vt:lpstr>ЗАПАМ’ЯТАЙ!</vt:lpstr>
      <vt:lpstr>МЕДАЛЬ</vt:lpstr>
      <vt:lpstr>МЕДАЛЬ</vt:lpstr>
      <vt:lpstr>МЕДАЛЬ</vt:lpstr>
      <vt:lpstr>МЕДАЛЬ</vt:lpstr>
      <vt:lpstr>МЕТРО</vt:lpstr>
      <vt:lpstr>МЕТРО</vt:lpstr>
      <vt:lpstr>МЕТРО</vt:lpstr>
      <vt:lpstr>МЕТРО</vt:lpstr>
      <vt:lpstr>НОВИЙ</vt:lpstr>
      <vt:lpstr>НОВИЙ</vt:lpstr>
      <vt:lpstr>НОВИЙ</vt:lpstr>
      <vt:lpstr>НОВИЙ</vt:lpstr>
      <vt:lpstr>ОЛІВЕЦЬ</vt:lpstr>
      <vt:lpstr>ОЛІВЕЦЬ</vt:lpstr>
      <vt:lpstr>ОЛІВЕЦЬ</vt:lpstr>
      <vt:lpstr>ОЛІВЕЦЬ</vt:lpstr>
      <vt:lpstr>ОЛІВЕЦЬ</vt:lpstr>
      <vt:lpstr>ОКЕАН</vt:lpstr>
      <vt:lpstr>ОКЕАН</vt:lpstr>
      <vt:lpstr>ОКЕАН</vt:lpstr>
      <vt:lpstr>ОКЕАН</vt:lpstr>
      <vt:lpstr>ОКЕАН</vt:lpstr>
      <vt:lpstr>УКРАЇНА</vt:lpstr>
      <vt:lpstr>УКРАЇНА</vt:lpstr>
      <vt:lpstr>УКРАЇНА</vt:lpstr>
      <vt:lpstr>УКРАЇНА</vt:lpstr>
      <vt:lpstr>УКРАЇНА</vt:lpstr>
      <vt:lpstr>УКРАЇНА</vt:lpstr>
      <vt:lpstr>Презентация PowerPoint</vt:lpstr>
      <vt:lpstr>Україна – наша Батьківщина!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КОМУНАЛЬНІЙ ЗАКЛАД ОСВІТИ  «СЕРЕДНЯ ЗАГАЛЬНООСВІТНЯ ШКОЛА №40» ДМР</dc:title>
  <dc:creator>Димон</dc:creator>
  <cp:lastModifiedBy>Admin</cp:lastModifiedBy>
  <cp:revision>37</cp:revision>
  <dcterms:created xsi:type="dcterms:W3CDTF">2023-03-06T13:06:03Z</dcterms:created>
  <dcterms:modified xsi:type="dcterms:W3CDTF">2024-02-10T11:39:15Z</dcterms:modified>
</cp:coreProperties>
</file>