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61" r:id="rId5"/>
    <p:sldId id="262" r:id="rId6"/>
    <p:sldId id="263" r:id="rId7"/>
    <p:sldId id="269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BEBEBC"/>
    <a:srgbClr val="E6E2DF"/>
    <a:srgbClr val="FFFF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07" autoAdjust="0"/>
    <p:restoredTop sz="94660"/>
  </p:normalViewPr>
  <p:slideViewPr>
    <p:cSldViewPr snapToGrid="0">
      <p:cViewPr>
        <p:scale>
          <a:sx n="90" d="100"/>
          <a:sy n="90" d="100"/>
        </p:scale>
        <p:origin x="-27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7857E6D-48BE-4401-BDB4-9480142E18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76A64155-3FC8-4DC0-8834-E4013BFC4E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99777237-D43E-49FC-BE9E-3F23B2596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59FED-F67A-47E1-823B-9E70D85623EC}" type="datetimeFigureOut">
              <a:rPr lang="uk-UA" smtClean="0"/>
              <a:t>28.12.2023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CFA03FAA-DED2-402D-B9D1-A732FF42B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A10512AE-3FFE-4229-86D7-493574F63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7450F-A256-4285-9C2D-3A3C35BF372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512683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E463A8-A83B-47DD-A682-5C1254F6E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439E0856-CBB8-480F-BB99-6B8AD2FCF5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E93F10DA-2141-4A36-ACD8-8F832F4E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59FED-F67A-47E1-823B-9E70D85623EC}" type="datetimeFigureOut">
              <a:rPr lang="uk-UA" smtClean="0"/>
              <a:t>28.12.2023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E4515E03-797F-470D-A8DA-58A83819E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AE7AEA03-6DFE-44CD-83E2-AABE499F5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7450F-A256-4285-9C2D-3A3C35BF372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03789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9006F0F-9F6E-46EB-9A7B-750B4AFE1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B7D2073F-48B4-4D65-9F7E-8D32FF3A1D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76DC05FE-3AD5-46AB-9A80-B123BFF4B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59FED-F67A-47E1-823B-9E70D85623EC}" type="datetimeFigureOut">
              <a:rPr lang="uk-UA" smtClean="0"/>
              <a:t>28.12.2023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D781E652-588C-4FF1-817B-948AE155E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1F079D5C-3A7C-4121-82FC-F32B5CEA5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7450F-A256-4285-9C2D-3A3C35BF372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178116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88FBEF-C310-4E4D-8683-E64E1FED7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7B6C5627-E6C2-426C-A242-F80AD252DC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BB09EAE8-BFC4-4C3B-B582-1687BE705F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xmlns="" id="{9081892F-9477-4A24-BCBF-D84A2020A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59FED-F67A-47E1-823B-9E70D85623EC}" type="datetimeFigureOut">
              <a:rPr lang="uk-UA" smtClean="0"/>
              <a:t>28.12.2023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xmlns="" id="{1784482E-5BC4-4A31-9F9F-637AE07A8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xmlns="" id="{FFFEF969-7D42-44E6-98E3-597966DBB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7450F-A256-4285-9C2D-3A3C35BF372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674927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3B75D3E-CC23-4951-ADF3-3F158A514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3EB681DB-7F63-4613-9B4B-A7B5D46AC0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8E2064B0-B7F7-4D55-BFA4-67AFA62135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xmlns="" id="{D5B44D65-958C-46D5-B969-9230BD20C3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xmlns="" id="{572D397F-D03C-452F-B1C7-EBA22B2661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xmlns="" id="{DCF42160-83DA-46DE-BD30-AE77A476B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59FED-F67A-47E1-823B-9E70D85623EC}" type="datetimeFigureOut">
              <a:rPr lang="uk-UA" smtClean="0"/>
              <a:t>28.12.2023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xmlns="" id="{5B71081E-04A4-4249-AD10-F67C03EE2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xmlns="" id="{53849091-C47E-4265-84C8-7190F906E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7450F-A256-4285-9C2D-3A3C35BF372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086215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378D6A2-8808-412C-94A6-4BB40831C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xmlns="" id="{FAB1D515-9BCC-46CA-9D52-58747CA13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59FED-F67A-47E1-823B-9E70D85623EC}" type="datetimeFigureOut">
              <a:rPr lang="uk-UA" smtClean="0"/>
              <a:t>28.12.2023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xmlns="" id="{2FA27B14-0B4A-406F-8AF2-64E303DE2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xmlns="" id="{A803DFCD-8687-49B3-BC95-420BC9D8E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7450F-A256-4285-9C2D-3A3C35BF372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957657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xmlns="" id="{19EC11C2-C87F-4093-979A-06C288C00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59FED-F67A-47E1-823B-9E70D85623EC}" type="datetimeFigureOut">
              <a:rPr lang="uk-UA" smtClean="0"/>
              <a:t>28.12.2023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xmlns="" id="{36392680-4351-421F-BB2D-F4EE5960F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xmlns="" id="{DF7769D9-D135-427F-90F5-A6971408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7450F-A256-4285-9C2D-3A3C35BF372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91461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CA31BF8-C947-4067-8994-C3E560B96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E0447E85-85DA-4176-A1DF-62ADC389D9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77298F93-8397-4935-9B37-AA48D371E9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xmlns="" id="{D5F7E2FA-1865-430C-9407-B9E739D20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59FED-F67A-47E1-823B-9E70D85623EC}" type="datetimeFigureOut">
              <a:rPr lang="uk-UA" smtClean="0"/>
              <a:t>28.12.2023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xmlns="" id="{D9ABBE75-4C55-417A-933B-E6816DD94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xmlns="" id="{B12C00FE-03A1-470A-A42D-BC179F76F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7450F-A256-4285-9C2D-3A3C35BF372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02524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1B6D5E-E0B5-4787-8BA9-8F6652E12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xmlns="" id="{2B9A7BF8-1106-4984-B1D7-DDF2862DD4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BE587D0F-7C16-4BCF-9A14-5B8061E1F9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xmlns="" id="{8513FDD0-E4C4-4142-94FD-2BC09A6E8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59FED-F67A-47E1-823B-9E70D85623EC}" type="datetimeFigureOut">
              <a:rPr lang="uk-UA" smtClean="0"/>
              <a:t>28.12.2023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xmlns="" id="{EDE57B54-8696-4748-8671-B8B5E5E18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xmlns="" id="{5FF4B099-3BEA-476F-A9EE-26C0A5121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7450F-A256-4285-9C2D-3A3C35BF372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91671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36A06E5-118D-4932-A77D-B0337BA86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xmlns="" id="{E4C9D724-7F8D-4FF2-B74E-3DCA00B204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29CE2984-09CF-4FD3-849B-9B788474D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59FED-F67A-47E1-823B-9E70D85623EC}" type="datetimeFigureOut">
              <a:rPr lang="uk-UA" smtClean="0"/>
              <a:t>28.12.2023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BCE16EA3-2FE8-4F2F-9D27-22486A6BC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B0AD72C8-D456-43C2-9CC2-CF0D11A41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7450F-A256-4285-9C2D-3A3C35BF372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252033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xmlns="" id="{442A5058-7594-4CDA-8A9F-8C4D44EF08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xmlns="" id="{BD9D5578-18EB-4C24-9E26-9855ABCCCC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F1D52B4A-343A-4BD6-86ED-D979F3FC8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59FED-F67A-47E1-823B-9E70D85623EC}" type="datetimeFigureOut">
              <a:rPr lang="uk-UA" smtClean="0"/>
              <a:t>28.12.2023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23C10A91-EA25-40F7-9F2F-31D79E961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15416E66-2837-47AE-9054-995495DF7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7450F-A256-4285-9C2D-3A3C35BF372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78497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xmlns="" id="{D679B067-7579-4D86-A3BB-FAD27AEB6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6E7DA7C5-0FEB-43E4-A4D6-96B5173F16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xmlns="" id="{D470275C-3483-4336-BDFF-A91B93FA21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559FED-F67A-47E1-823B-9E70D85623EC}" type="datetimeFigureOut">
              <a:rPr lang="uk-UA" smtClean="0"/>
              <a:t>28.12.2023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xmlns="" id="{CBCEF533-4CC0-4979-89F6-346C9E2BFB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xmlns="" id="{4FEE67AC-FCF9-48D8-A108-04E5858DE4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7450F-A256-4285-9C2D-3A3C35BF372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76214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microsoft.com/office/2007/relationships/hdphoto" Target="../media/hdphoto3.wdp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6.png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openxmlformats.org/officeDocument/2006/relationships/image" Target="../media/image17.png"/><Relationship Id="rId2" Type="http://schemas.openxmlformats.org/officeDocument/2006/relationships/image" Target="../media/image5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10.png"/><Relationship Id="rId15" Type="http://schemas.openxmlformats.org/officeDocument/2006/relationships/image" Target="../media/image15.png"/><Relationship Id="rId10" Type="http://schemas.microsoft.com/office/2007/relationships/hdphoto" Target="../media/hdphoto3.wdp"/><Relationship Id="rId19" Type="http://schemas.openxmlformats.org/officeDocument/2006/relationships/image" Target="../media/image19.pn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6A2DB2F9-A1B9-4D81-91B4-9B79E08947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696" t="13443" r="10830" b="49339"/>
          <a:stretch/>
        </p:blipFill>
        <p:spPr>
          <a:xfrm flipH="1">
            <a:off x="5415290" y="2799981"/>
            <a:ext cx="3017233" cy="231210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802C6805-F512-4CCA-8C57-1A2D8E7AF5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600" t="49831" r="10004" b="14530"/>
          <a:stretch/>
        </p:blipFill>
        <p:spPr>
          <a:xfrm rot="21386738" flipH="1">
            <a:off x="7139117" y="2275247"/>
            <a:ext cx="2907006" cy="217444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6BE7077C-8E64-4460-8BDA-C681699A60E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696" t="13443" r="10830" b="49339"/>
          <a:stretch/>
        </p:blipFill>
        <p:spPr>
          <a:xfrm rot="20587763">
            <a:off x="7536401" y="2817930"/>
            <a:ext cx="2809354" cy="236221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40E6133F-D5C5-4CE8-883A-CDE7AC56EB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745" t="51259" r="52520" b="15132"/>
          <a:stretch/>
        </p:blipFill>
        <p:spPr>
          <a:xfrm>
            <a:off x="8249551" y="3933033"/>
            <a:ext cx="2753997" cy="213314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ADAE3F4D-0073-4BF0-8D4E-15512E79DC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600" t="49831" r="10004" b="14530"/>
          <a:stretch/>
        </p:blipFill>
        <p:spPr>
          <a:xfrm>
            <a:off x="5348269" y="4271155"/>
            <a:ext cx="2878550" cy="2261998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A15E53C2-CDDA-48BF-A8E9-16665F2AA6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20" t="15320" r="51168" b="51297"/>
          <a:stretch/>
        </p:blipFill>
        <p:spPr>
          <a:xfrm flipH="1">
            <a:off x="7155165" y="4686439"/>
            <a:ext cx="3097430" cy="2118833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E02BC4BE-BC4B-481B-A2D7-C6F8B6E366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745" t="51259" r="52520" b="15132"/>
          <a:stretch/>
        </p:blipFill>
        <p:spPr>
          <a:xfrm rot="20351473" flipH="1">
            <a:off x="4819171" y="3417625"/>
            <a:ext cx="2753997" cy="200079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89CEEDF8-8C56-4A76-9173-21E6DF62D5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20" t="15320" r="51168" b="51297"/>
          <a:stretch/>
        </p:blipFill>
        <p:spPr>
          <a:xfrm>
            <a:off x="6203481" y="2108162"/>
            <a:ext cx="3120387" cy="2171562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9C58A469-110B-43FD-AD81-F780B3A9AD6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760" y="897400"/>
            <a:ext cx="3999647" cy="6002112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7BCA6A6D-57D0-4134-A1ED-3049DDF51762}"/>
              </a:ext>
            </a:extLst>
          </p:cNvPr>
          <p:cNvSpPr txBox="1"/>
          <p:nvPr/>
        </p:nvSpPr>
        <p:spPr>
          <a:xfrm>
            <a:off x="978559" y="-1744234"/>
            <a:ext cx="939629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uk-UA" sz="7200" dirty="0" smtClean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Fat Freddie CT" panose="02000504020000020004" pitchFamily="50" charset="0"/>
              </a:rPr>
              <a:t>Ч</a:t>
            </a:r>
            <a:r>
              <a:rPr lang="uk-UA" sz="6000" dirty="0" smtClean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Fat Freddie CT" panose="02000504020000020004" pitchFamily="50" charset="0"/>
              </a:rPr>
              <a:t>итаємо з </a:t>
            </a:r>
            <a:r>
              <a:rPr lang="en-US" sz="7200" dirty="0" smtClean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Fat Freddie CT" panose="02000504020000020004" pitchFamily="50" charset="0"/>
              </a:rPr>
              <a:t>LEGO</a:t>
            </a:r>
            <a:endParaRPr lang="uk-UA" sz="7200" dirty="0">
              <a:ln w="19050">
                <a:solidFill>
                  <a:schemeClr val="tx1"/>
                </a:solidFill>
              </a:ln>
              <a:solidFill>
                <a:srgbClr val="0000FF"/>
              </a:solidFill>
              <a:effectLst>
                <a:glow rad="63500">
                  <a:schemeClr val="bg1"/>
                </a:glow>
              </a:effectLst>
              <a:latin typeface="Fat Freddie CT" panose="02000504020000020004" pitchFamily="50" charset="0"/>
            </a:endParaRPr>
          </a:p>
        </p:txBody>
      </p:sp>
      <p:grpSp>
        <p:nvGrpSpPr>
          <p:cNvPr id="37" name="Групувати 36">
            <a:extLst>
              <a:ext uri="{FF2B5EF4-FFF2-40B4-BE49-F238E27FC236}">
                <a16:creationId xmlns:a16="http://schemas.microsoft.com/office/drawing/2014/main" xmlns="" id="{2926D369-A7C6-4339-932E-DCBF00AD677E}"/>
              </a:ext>
            </a:extLst>
          </p:cNvPr>
          <p:cNvGrpSpPr/>
          <p:nvPr/>
        </p:nvGrpSpPr>
        <p:grpSpPr>
          <a:xfrm>
            <a:off x="12931750" y="631540"/>
            <a:ext cx="3692990" cy="1555687"/>
            <a:chOff x="8085286" y="235993"/>
            <a:chExt cx="3692990" cy="1555687"/>
          </a:xfrm>
        </p:grpSpPr>
        <p:pic>
          <p:nvPicPr>
            <p:cNvPr id="38" name="Рисунок 37">
              <a:extLst>
                <a:ext uri="{FF2B5EF4-FFF2-40B4-BE49-F238E27FC236}">
                  <a16:creationId xmlns:a16="http://schemas.microsoft.com/office/drawing/2014/main" xmlns="" id="{E6068A3F-CE06-43D9-B8D9-04807A9B5B0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085286" y="235993"/>
              <a:ext cx="3692990" cy="155568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09FDD223-8C4A-41D7-99CA-92F4704F6555}"/>
                </a:ext>
              </a:extLst>
            </p:cNvPr>
            <p:cNvSpPr txBox="1"/>
            <p:nvPr/>
          </p:nvSpPr>
          <p:spPr>
            <a:xfrm>
              <a:off x="8755846" y="441588"/>
              <a:ext cx="2584362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лис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grpSp>
        <p:nvGrpSpPr>
          <p:cNvPr id="40" name="Групувати 39">
            <a:extLst>
              <a:ext uri="{FF2B5EF4-FFF2-40B4-BE49-F238E27FC236}">
                <a16:creationId xmlns:a16="http://schemas.microsoft.com/office/drawing/2014/main" xmlns="" id="{7B33F26D-6A9E-4FA6-9E91-BC8CC8D000C4}"/>
              </a:ext>
            </a:extLst>
          </p:cNvPr>
          <p:cNvGrpSpPr/>
          <p:nvPr/>
        </p:nvGrpSpPr>
        <p:grpSpPr>
          <a:xfrm>
            <a:off x="12931755" y="2686157"/>
            <a:ext cx="3692985" cy="1549786"/>
            <a:chOff x="8085288" y="1959740"/>
            <a:chExt cx="3692985" cy="1549786"/>
          </a:xfrm>
        </p:grpSpPr>
        <p:pic>
          <p:nvPicPr>
            <p:cNvPr id="41" name="Рисунок 40">
              <a:extLst>
                <a:ext uri="{FF2B5EF4-FFF2-40B4-BE49-F238E27FC236}">
                  <a16:creationId xmlns:a16="http://schemas.microsoft.com/office/drawing/2014/main" xmlns="" id="{1E4B13BB-3F48-4F33-8853-B3035941AF1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8" y="1959740"/>
              <a:ext cx="3692985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xmlns="" id="{FBCB45B8-29C1-428A-B86A-762C137AEB2E}"/>
                </a:ext>
              </a:extLst>
            </p:cNvPr>
            <p:cNvSpPr txBox="1"/>
            <p:nvPr/>
          </p:nvSpPr>
          <p:spPr>
            <a:xfrm>
              <a:off x="8592309" y="2147155"/>
              <a:ext cx="2201244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ліс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grpSp>
        <p:nvGrpSpPr>
          <p:cNvPr id="43" name="Групувати 42">
            <a:extLst>
              <a:ext uri="{FF2B5EF4-FFF2-40B4-BE49-F238E27FC236}">
                <a16:creationId xmlns:a16="http://schemas.microsoft.com/office/drawing/2014/main" xmlns="" id="{0564F5CB-C65D-4B05-8692-C177C608C121}"/>
              </a:ext>
            </a:extLst>
          </p:cNvPr>
          <p:cNvGrpSpPr/>
          <p:nvPr/>
        </p:nvGrpSpPr>
        <p:grpSpPr>
          <a:xfrm>
            <a:off x="12991627" y="4734873"/>
            <a:ext cx="3692987" cy="1616595"/>
            <a:chOff x="8085286" y="5203306"/>
            <a:chExt cx="3692987" cy="1616595"/>
          </a:xfrm>
        </p:grpSpPr>
        <p:pic>
          <p:nvPicPr>
            <p:cNvPr id="44" name="Рисунок 43">
              <a:extLst>
                <a:ext uri="{FF2B5EF4-FFF2-40B4-BE49-F238E27FC236}">
                  <a16:creationId xmlns:a16="http://schemas.microsoft.com/office/drawing/2014/main" xmlns="" id="{082C0498-ABD6-49FC-9A24-E26F4FBEF1B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6" y="5203306"/>
              <a:ext cx="3692987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xmlns="" id="{C6C6AA3F-B48B-4BE6-82E5-BF040135FCF9}"/>
                </a:ext>
              </a:extLst>
            </p:cNvPr>
            <p:cNvSpPr txBox="1"/>
            <p:nvPr/>
          </p:nvSpPr>
          <p:spPr>
            <a:xfrm>
              <a:off x="8633833" y="5496462"/>
              <a:ext cx="2335896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сім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524000" y="381000"/>
            <a:ext cx="101007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Fat Freddie CT" panose="02000504020000020004" pitchFamily="50" charset="0"/>
              </a:rPr>
              <a:t>Щоденні 3</a:t>
            </a:r>
          </a:p>
          <a:p>
            <a:pPr lvl="0" algn="ctr"/>
            <a:r>
              <a:rPr lang="uk-UA" sz="720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Fat Freddie CT" panose="02000504020000020004" pitchFamily="50" charset="0"/>
              </a:rPr>
              <a:t>Математика </a:t>
            </a:r>
            <a:r>
              <a:rPr lang="uk-UA" sz="720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Fat Freddie CT" panose="02000504020000020004" pitchFamily="50" charset="0"/>
              </a:rPr>
              <a:t>раз</a:t>
            </a:r>
            <a:r>
              <a:rPr lang="uk-UA" sz="720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Fat Freddie CT" panose="02000504020000020004" pitchFamily="50" charset="0"/>
              </a:rPr>
              <a:t>ом  </a:t>
            </a:r>
            <a:endParaRPr lang="uk-UA" sz="7200" dirty="0" smtClean="0">
              <a:ln w="19050">
                <a:solidFill>
                  <a:prstClr val="black"/>
                </a:solidFill>
              </a:ln>
              <a:solidFill>
                <a:srgbClr val="0000FF"/>
              </a:solidFill>
              <a:effectLst>
                <a:glow rad="63500">
                  <a:prstClr val="white"/>
                </a:glow>
              </a:effectLst>
              <a:latin typeface="Fat Freddie CT" panose="02000504020000020004" pitchFamily="50" charset="0"/>
            </a:endParaRPr>
          </a:p>
          <a:p>
            <a:pPr lvl="0" algn="ctr"/>
            <a:endParaRPr lang="uk-UA" sz="7200" dirty="0">
              <a:ln w="19050">
                <a:solidFill>
                  <a:prstClr val="black"/>
                </a:solidFill>
              </a:ln>
              <a:solidFill>
                <a:srgbClr val="0000FF"/>
              </a:solidFill>
              <a:effectLst>
                <a:glow rad="63500">
                  <a:prstClr val="white"/>
                </a:glow>
              </a:effectLst>
              <a:latin typeface="Fat Freddie CT" panose="02000504020000020004" pitchFamily="50" charset="0"/>
            </a:endParaRPr>
          </a:p>
          <a:p>
            <a:pPr lvl="0" algn="ctr"/>
            <a:r>
              <a:rPr lang="uk-UA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Fat Freddie CT" panose="02000504020000020004" pitchFamily="50" charset="0"/>
              </a:rPr>
              <a:t>1 клас</a:t>
            </a:r>
            <a:endParaRPr lang="uk-UA" sz="7200" dirty="0">
              <a:ln w="19050">
                <a:solidFill>
                  <a:prstClr val="black"/>
                </a:solidFill>
              </a:ln>
              <a:solidFill>
                <a:srgbClr val="0000FF"/>
              </a:solidFill>
              <a:effectLst>
                <a:glow rad="63500">
                  <a:prstClr val="white"/>
                </a:glow>
              </a:effectLst>
              <a:latin typeface="Fat Freddie CT" panose="0200050402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49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374CB4FD-A87A-4A08-85C5-F6582F2733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b="2797"/>
          <a:stretch/>
        </p:blipFill>
        <p:spPr>
          <a:xfrm>
            <a:off x="59266" y="44628"/>
            <a:ext cx="8534267" cy="5989003"/>
          </a:xfrm>
          <a:prstGeom prst="rect">
            <a:avLst/>
          </a:prstGeom>
        </p:spPr>
      </p:pic>
      <p:grpSp>
        <p:nvGrpSpPr>
          <p:cNvPr id="23" name="Групувати 22">
            <a:extLst>
              <a:ext uri="{FF2B5EF4-FFF2-40B4-BE49-F238E27FC236}">
                <a16:creationId xmlns:a16="http://schemas.microsoft.com/office/drawing/2014/main" xmlns="" id="{D735A107-36B8-46F7-B6EC-4FF149780F75}"/>
              </a:ext>
            </a:extLst>
          </p:cNvPr>
          <p:cNvGrpSpPr/>
          <p:nvPr/>
        </p:nvGrpSpPr>
        <p:grpSpPr>
          <a:xfrm>
            <a:off x="8297808" y="797098"/>
            <a:ext cx="3692990" cy="1555687"/>
            <a:chOff x="8085286" y="235993"/>
            <a:chExt cx="3692990" cy="1555687"/>
          </a:xfrm>
        </p:grpSpPr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xmlns="" id="{A52222EC-1D27-419B-B4BE-EF9B01788A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085286" y="235993"/>
              <a:ext cx="3692990" cy="155568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xmlns="" id="{AF221E1E-4606-46F6-B6AC-AF3DB4F51F55}"/>
                </a:ext>
              </a:extLst>
            </p:cNvPr>
            <p:cNvSpPr txBox="1"/>
            <p:nvPr/>
          </p:nvSpPr>
          <p:spPr>
            <a:xfrm>
              <a:off x="8755846" y="441588"/>
              <a:ext cx="1638590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6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8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grpSp>
        <p:nvGrpSpPr>
          <p:cNvPr id="33" name="Групувати 32">
            <a:extLst>
              <a:ext uri="{FF2B5EF4-FFF2-40B4-BE49-F238E27FC236}">
                <a16:creationId xmlns:a16="http://schemas.microsoft.com/office/drawing/2014/main" xmlns="" id="{8D6D6C2B-1152-45B9-876F-3145DCAE849D}"/>
              </a:ext>
            </a:extLst>
          </p:cNvPr>
          <p:cNvGrpSpPr/>
          <p:nvPr/>
        </p:nvGrpSpPr>
        <p:grpSpPr>
          <a:xfrm>
            <a:off x="8297813" y="2851715"/>
            <a:ext cx="3692985" cy="1549786"/>
            <a:chOff x="8085288" y="1959740"/>
            <a:chExt cx="3692985" cy="1549786"/>
          </a:xfrm>
        </p:grpSpPr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xmlns="" id="{1E68CAF1-2C5D-4BAF-93C1-C1DC764FA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8" y="1959740"/>
              <a:ext cx="3692985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59FBE687-B5D7-4500-A34C-829E6260EFE2}"/>
                </a:ext>
              </a:extLst>
            </p:cNvPr>
            <p:cNvSpPr txBox="1"/>
            <p:nvPr/>
          </p:nvSpPr>
          <p:spPr>
            <a:xfrm>
              <a:off x="8592309" y="2147155"/>
              <a:ext cx="1895071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6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 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7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grpSp>
        <p:nvGrpSpPr>
          <p:cNvPr id="36" name="Групувати 35">
            <a:extLst>
              <a:ext uri="{FF2B5EF4-FFF2-40B4-BE49-F238E27FC236}">
                <a16:creationId xmlns:a16="http://schemas.microsoft.com/office/drawing/2014/main" xmlns="" id="{B329B078-E520-4780-9352-70DEF708813E}"/>
              </a:ext>
            </a:extLst>
          </p:cNvPr>
          <p:cNvGrpSpPr/>
          <p:nvPr/>
        </p:nvGrpSpPr>
        <p:grpSpPr>
          <a:xfrm>
            <a:off x="8357685" y="4900431"/>
            <a:ext cx="3692987" cy="1616595"/>
            <a:chOff x="8085286" y="5203306"/>
            <a:chExt cx="3692987" cy="1616595"/>
          </a:xfrm>
        </p:grpSpPr>
        <p:pic>
          <p:nvPicPr>
            <p:cNvPr id="37" name="Рисунок 36">
              <a:extLst>
                <a:ext uri="{FF2B5EF4-FFF2-40B4-BE49-F238E27FC236}">
                  <a16:creationId xmlns:a16="http://schemas.microsoft.com/office/drawing/2014/main" xmlns="" id="{4382E2A2-C707-4E91-9C34-86476B253D6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6" y="5203306"/>
              <a:ext cx="3692987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CA600F32-4DE6-49B9-A18F-835670EF0EC7}"/>
                </a:ext>
              </a:extLst>
            </p:cNvPr>
            <p:cNvSpPr txBox="1"/>
            <p:nvPr/>
          </p:nvSpPr>
          <p:spPr>
            <a:xfrm>
              <a:off x="8633833" y="5496462"/>
              <a:ext cx="1808508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 6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grpSp>
        <p:nvGrpSpPr>
          <p:cNvPr id="63" name="Групувати 62">
            <a:extLst>
              <a:ext uri="{FF2B5EF4-FFF2-40B4-BE49-F238E27FC236}">
                <a16:creationId xmlns:a16="http://schemas.microsoft.com/office/drawing/2014/main" xmlns="" id="{55E60329-6AAE-4AB0-A3AF-1ACC5A7AA357}"/>
              </a:ext>
            </a:extLst>
          </p:cNvPr>
          <p:cNvGrpSpPr/>
          <p:nvPr/>
        </p:nvGrpSpPr>
        <p:grpSpPr>
          <a:xfrm>
            <a:off x="12873605" y="907409"/>
            <a:ext cx="3692990" cy="1555687"/>
            <a:chOff x="8085286" y="235993"/>
            <a:chExt cx="3692990" cy="1555687"/>
          </a:xfrm>
        </p:grpSpPr>
        <p:pic>
          <p:nvPicPr>
            <p:cNvPr id="64" name="Рисунок 63">
              <a:extLst>
                <a:ext uri="{FF2B5EF4-FFF2-40B4-BE49-F238E27FC236}">
                  <a16:creationId xmlns:a16="http://schemas.microsoft.com/office/drawing/2014/main" xmlns="" id="{F48429CA-164C-4B51-AC93-5C4C16FF36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085286" y="235993"/>
              <a:ext cx="3692990" cy="155568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xmlns="" id="{098448BE-F9CE-4B16-9049-871A11CF4BBA}"/>
                </a:ext>
              </a:extLst>
            </p:cNvPr>
            <p:cNvSpPr txBox="1"/>
            <p:nvPr/>
          </p:nvSpPr>
          <p:spPr>
            <a:xfrm>
              <a:off x="8755846" y="441588"/>
              <a:ext cx="2125903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сік</a:t>
              </a:r>
            </a:p>
          </p:txBody>
        </p:sp>
      </p:grpSp>
      <p:grpSp>
        <p:nvGrpSpPr>
          <p:cNvPr id="66" name="Групувати 65">
            <a:extLst>
              <a:ext uri="{FF2B5EF4-FFF2-40B4-BE49-F238E27FC236}">
                <a16:creationId xmlns:a16="http://schemas.microsoft.com/office/drawing/2014/main" xmlns="" id="{373A1BC2-44BE-4BE8-B951-9D28ABCC9096}"/>
              </a:ext>
            </a:extLst>
          </p:cNvPr>
          <p:cNvGrpSpPr/>
          <p:nvPr/>
        </p:nvGrpSpPr>
        <p:grpSpPr>
          <a:xfrm>
            <a:off x="12873610" y="2962026"/>
            <a:ext cx="3692985" cy="1549786"/>
            <a:chOff x="8085288" y="1959740"/>
            <a:chExt cx="3692985" cy="1549786"/>
          </a:xfrm>
        </p:grpSpPr>
        <p:pic>
          <p:nvPicPr>
            <p:cNvPr id="67" name="Рисунок 66">
              <a:extLst>
                <a:ext uri="{FF2B5EF4-FFF2-40B4-BE49-F238E27FC236}">
                  <a16:creationId xmlns:a16="http://schemas.microsoft.com/office/drawing/2014/main" xmlns="" id="{3818C7EF-4191-4E8D-9CFD-C074B131E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8" y="1959740"/>
              <a:ext cx="3692985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xmlns="" id="{7787A725-774C-49AE-9340-5CF641F14328}"/>
                </a:ext>
              </a:extLst>
            </p:cNvPr>
            <p:cNvSpPr txBox="1"/>
            <p:nvPr/>
          </p:nvSpPr>
          <p:spPr>
            <a:xfrm>
              <a:off x="8592309" y="2147155"/>
              <a:ext cx="2678938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сом</a:t>
              </a:r>
            </a:p>
          </p:txBody>
        </p:sp>
      </p:grpSp>
      <p:grpSp>
        <p:nvGrpSpPr>
          <p:cNvPr id="69" name="Групувати 68">
            <a:extLst>
              <a:ext uri="{FF2B5EF4-FFF2-40B4-BE49-F238E27FC236}">
                <a16:creationId xmlns:a16="http://schemas.microsoft.com/office/drawing/2014/main" xmlns="" id="{5FD31E3E-871A-40DD-9C28-388CA5386BF6}"/>
              </a:ext>
            </a:extLst>
          </p:cNvPr>
          <p:cNvGrpSpPr/>
          <p:nvPr/>
        </p:nvGrpSpPr>
        <p:grpSpPr>
          <a:xfrm>
            <a:off x="12933482" y="5010742"/>
            <a:ext cx="3692987" cy="1549786"/>
            <a:chOff x="8085286" y="5203306"/>
            <a:chExt cx="3692987" cy="1549786"/>
          </a:xfrm>
        </p:grpSpPr>
        <p:pic>
          <p:nvPicPr>
            <p:cNvPr id="70" name="Рисунок 69">
              <a:extLst>
                <a:ext uri="{FF2B5EF4-FFF2-40B4-BE49-F238E27FC236}">
                  <a16:creationId xmlns:a16="http://schemas.microsoft.com/office/drawing/2014/main" xmlns="" id="{FB4F077F-CA3E-4DEC-8A0D-2DB355A499E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6" y="5203306"/>
              <a:ext cx="3692987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xmlns="" id="{4F0444EC-2EE3-42B5-8D68-153A4B7F9CEE}"/>
                </a:ext>
              </a:extLst>
            </p:cNvPr>
            <p:cNvSpPr txBox="1"/>
            <p:nvPr/>
          </p:nvSpPr>
          <p:spPr>
            <a:xfrm>
              <a:off x="8519088" y="5402999"/>
              <a:ext cx="2653290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мак</a:t>
              </a: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913466" y="907410"/>
            <a:ext cx="4072467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7200" dirty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Fat Freddie CT" panose="02000504020000020004" pitchFamily="50" charset="0"/>
              </a:rPr>
              <a:t> </a:t>
            </a:r>
            <a:r>
              <a:rPr lang="uk-UA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Fat Freddie CT" panose="02000504020000020004" pitchFamily="50" charset="0"/>
              </a:rPr>
              <a:t>  </a:t>
            </a:r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10 - 3</a:t>
            </a:r>
          </a:p>
          <a:p>
            <a:pPr lvl="0"/>
            <a:r>
              <a:rPr lang="uk-UA" sz="2400" dirty="0" smtClean="0">
                <a:solidFill>
                  <a:prstClr val="black"/>
                </a:solidFill>
              </a:rPr>
              <a:t>            </a:t>
            </a:r>
            <a:endParaRPr lang="uk-UA" sz="2400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effectLst>
                <a:glow rad="63500">
                  <a:prstClr val="white"/>
                </a:glow>
              </a:effectLst>
              <a:latin typeface="Arial Black" panose="020B0A04020102020204" pitchFamily="34" charset="0"/>
            </a:endParaRPr>
          </a:p>
          <a:p>
            <a:pPr lvl="0"/>
            <a:r>
              <a:rPr lang="uk-UA" sz="2400" dirty="0" smtClean="0">
                <a:ln w="19050">
                  <a:solidFill>
                    <a:prstClr val="black"/>
                  </a:solidFill>
                </a:ln>
                <a:solidFill>
                  <a:prstClr val="black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       </a:t>
            </a:r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4 + 4</a:t>
            </a:r>
          </a:p>
          <a:p>
            <a:pPr lvl="0"/>
            <a:r>
              <a:rPr lang="ru-RU" sz="7200" dirty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 4 </a:t>
            </a:r>
            <a:r>
              <a:rPr lang="ru-RU" sz="7200" dirty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+ </a:t>
            </a:r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2</a:t>
            </a:r>
            <a:endParaRPr lang="ru-RU" sz="7200" dirty="0">
              <a:ln w="19050">
                <a:solidFill>
                  <a:prstClr val="black"/>
                </a:solidFill>
              </a:ln>
              <a:solidFill>
                <a:srgbClr val="0000FF"/>
              </a:solidFill>
              <a:effectLst>
                <a:glow rad="63500">
                  <a:prstClr val="white"/>
                </a:glow>
              </a:effectLst>
              <a:latin typeface="Arial Black" panose="020B0A04020102020204" pitchFamily="34" charset="0"/>
            </a:endParaRPr>
          </a:p>
          <a:p>
            <a:pPr lvl="0"/>
            <a:endParaRPr lang="uk-UA" sz="2400" dirty="0">
              <a:solidFill>
                <a:prstClr val="black"/>
              </a:solidFill>
            </a:endParaRPr>
          </a:p>
          <a:p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03817003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увати 16">
            <a:extLst>
              <a:ext uri="{FF2B5EF4-FFF2-40B4-BE49-F238E27FC236}">
                <a16:creationId xmlns:a16="http://schemas.microsoft.com/office/drawing/2014/main" xmlns="" id="{DF4DD54E-C6E6-4447-BBFF-EAB61B978FB0}"/>
              </a:ext>
            </a:extLst>
          </p:cNvPr>
          <p:cNvGrpSpPr/>
          <p:nvPr/>
        </p:nvGrpSpPr>
        <p:grpSpPr>
          <a:xfrm>
            <a:off x="8297808" y="797098"/>
            <a:ext cx="3692990" cy="1555687"/>
            <a:chOff x="8085286" y="235993"/>
            <a:chExt cx="3692990" cy="1555687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xmlns="" id="{74E94611-1290-4131-844F-4BC9FC7188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085286" y="235993"/>
              <a:ext cx="3692990" cy="155568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A3B11860-B60F-4233-825C-B6E676525F52}"/>
                </a:ext>
              </a:extLst>
            </p:cNvPr>
            <p:cNvSpPr txBox="1"/>
            <p:nvPr/>
          </p:nvSpPr>
          <p:spPr>
            <a:xfrm>
              <a:off x="8755846" y="441588"/>
              <a:ext cx="1638590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6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9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grpSp>
        <p:nvGrpSpPr>
          <p:cNvPr id="18" name="Групувати 17">
            <a:extLst>
              <a:ext uri="{FF2B5EF4-FFF2-40B4-BE49-F238E27FC236}">
                <a16:creationId xmlns:a16="http://schemas.microsoft.com/office/drawing/2014/main" xmlns="" id="{E2FB7998-FD50-4174-B370-190798995682}"/>
              </a:ext>
            </a:extLst>
          </p:cNvPr>
          <p:cNvGrpSpPr/>
          <p:nvPr/>
        </p:nvGrpSpPr>
        <p:grpSpPr>
          <a:xfrm>
            <a:off x="8297813" y="2851715"/>
            <a:ext cx="3692985" cy="1549786"/>
            <a:chOff x="8085288" y="1959740"/>
            <a:chExt cx="3692985" cy="1549786"/>
          </a:xfrm>
        </p:grpSpPr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xmlns="" id="{D735F3B6-DF5B-4F62-AA2E-5C623EC43C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8" y="1959740"/>
              <a:ext cx="3692985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6B72D3B5-8EAC-4B06-87E2-5D3DDBCF2512}"/>
                </a:ext>
              </a:extLst>
            </p:cNvPr>
            <p:cNvSpPr txBox="1"/>
            <p:nvPr/>
          </p:nvSpPr>
          <p:spPr>
            <a:xfrm>
              <a:off x="8592309" y="2147155"/>
              <a:ext cx="1638590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6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8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grpSp>
        <p:nvGrpSpPr>
          <p:cNvPr id="20" name="Групувати 19">
            <a:extLst>
              <a:ext uri="{FF2B5EF4-FFF2-40B4-BE49-F238E27FC236}">
                <a16:creationId xmlns:a16="http://schemas.microsoft.com/office/drawing/2014/main" xmlns="" id="{FBE456C4-CFC4-421B-900A-2931F17A36FD}"/>
              </a:ext>
            </a:extLst>
          </p:cNvPr>
          <p:cNvGrpSpPr/>
          <p:nvPr/>
        </p:nvGrpSpPr>
        <p:grpSpPr>
          <a:xfrm>
            <a:off x="8357685" y="4900431"/>
            <a:ext cx="3692987" cy="1549786"/>
            <a:chOff x="8085286" y="5203306"/>
            <a:chExt cx="3692987" cy="1549786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xmlns="" id="{EA7D3796-0CA9-4D88-BB66-1D2415CD2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6" y="5203306"/>
              <a:ext cx="3692987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85E6F816-DDB7-47B9-9105-2714C803834E}"/>
                </a:ext>
              </a:extLst>
            </p:cNvPr>
            <p:cNvSpPr txBox="1"/>
            <p:nvPr/>
          </p:nvSpPr>
          <p:spPr>
            <a:xfrm>
              <a:off x="8519088" y="5402999"/>
              <a:ext cx="2151551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10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ED314DAC-7E4E-493D-BD5D-DD736FDC26CE}"/>
              </a:ext>
            </a:extLst>
          </p:cNvPr>
          <p:cNvSpPr txBox="1"/>
          <p:nvPr/>
        </p:nvSpPr>
        <p:spPr>
          <a:xfrm>
            <a:off x="2250392" y="221732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ru-RU" sz="6000" dirty="0" smtClean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endParaRPr lang="uk-UA" sz="7200" dirty="0">
              <a:ln w="19050">
                <a:solidFill>
                  <a:schemeClr val="tx1"/>
                </a:solidFill>
              </a:ln>
              <a:solidFill>
                <a:srgbClr val="0000FF"/>
              </a:solidFill>
              <a:effectLst>
                <a:glow rad="63500">
                  <a:schemeClr val="bg1"/>
                </a:glow>
              </a:effectLst>
              <a:latin typeface="Arial Black" panose="020B0A04020102020204" pitchFamily="34" charset="0"/>
            </a:endParaRP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374CB4FD-A87A-4A08-85C5-F6582F2733F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b="2797"/>
          <a:stretch/>
        </p:blipFill>
        <p:spPr>
          <a:xfrm>
            <a:off x="0" y="868997"/>
            <a:ext cx="8534267" cy="5989003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05B7C728-D288-456B-88C3-D21C45799A1E}"/>
              </a:ext>
            </a:extLst>
          </p:cNvPr>
          <p:cNvSpPr txBox="1"/>
          <p:nvPr/>
        </p:nvSpPr>
        <p:spPr>
          <a:xfrm>
            <a:off x="13083402" y="3188373"/>
            <a:ext cx="184731" cy="1323439"/>
          </a:xfrm>
          <a:prstGeom prst="rect">
            <a:avLst/>
          </a:prstGeom>
          <a:noFill/>
          <a:effectLst>
            <a:glow rad="127000">
              <a:schemeClr val="bg1"/>
            </a:glow>
          </a:effectLst>
        </p:spPr>
        <p:txBody>
          <a:bodyPr wrap="none" rtlCol="0">
            <a:spAutoFit/>
          </a:bodyPr>
          <a:lstStyle/>
          <a:p>
            <a:endParaRPr lang="uk-UA" sz="8000" dirty="0">
              <a:ln w="19050">
                <a:solidFill>
                  <a:schemeClr val="tx1"/>
                </a:solidFill>
              </a:ln>
              <a:solidFill>
                <a:srgbClr val="0000FF"/>
              </a:solidFill>
              <a:effectLst>
                <a:glow rad="88900">
                  <a:schemeClr val="bg1"/>
                </a:glow>
              </a:effectLst>
              <a:latin typeface="Arial Black" panose="020B0A040201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828D5FA2-052A-492A-8BAE-F4BA1B06CDFE}"/>
              </a:ext>
            </a:extLst>
          </p:cNvPr>
          <p:cNvSpPr txBox="1"/>
          <p:nvPr/>
        </p:nvSpPr>
        <p:spPr>
          <a:xfrm>
            <a:off x="12923903" y="5232618"/>
            <a:ext cx="441146" cy="1015663"/>
          </a:xfrm>
          <a:prstGeom prst="rect">
            <a:avLst/>
          </a:prstGeom>
          <a:noFill/>
          <a:effectLst>
            <a:glow rad="127000">
              <a:schemeClr val="bg1"/>
            </a:glow>
          </a:effectLst>
        </p:spPr>
        <p:txBody>
          <a:bodyPr wrap="none" rtlCol="0">
            <a:spAutoFit/>
          </a:bodyPr>
          <a:lstStyle/>
          <a:p>
            <a:r>
              <a:rPr lang="uk-UA" sz="6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endParaRPr lang="uk-UA" sz="8000" dirty="0">
              <a:ln w="19050">
                <a:solidFill>
                  <a:schemeClr val="tx1"/>
                </a:solidFill>
              </a:ln>
              <a:solidFill>
                <a:srgbClr val="0000FF"/>
              </a:solidFill>
              <a:effectLst>
                <a:glow rad="88900">
                  <a:schemeClr val="bg1"/>
                </a:glow>
              </a:effectLst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40467" y="2921169"/>
            <a:ext cx="3759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 </a:t>
            </a:r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5 + 4</a:t>
            </a:r>
            <a:endParaRPr lang="uk-UA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250392" y="797511"/>
            <a:ext cx="367627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7200" dirty="0" smtClean="0">
              <a:ln w="19050">
                <a:solidFill>
                  <a:prstClr val="black"/>
                </a:solidFill>
              </a:ln>
              <a:solidFill>
                <a:srgbClr val="0000FF"/>
              </a:solidFill>
              <a:effectLst>
                <a:glow rad="63500">
                  <a:prstClr val="white"/>
                </a:glow>
              </a:effectLst>
              <a:latin typeface="Arial Black" panose="020B0A04020102020204" pitchFamily="34" charset="0"/>
            </a:endParaRPr>
          </a:p>
          <a:p>
            <a:pPr lvl="0"/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10 </a:t>
            </a:r>
            <a:r>
              <a:rPr lang="ru-RU" sz="7200" dirty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- 2</a:t>
            </a:r>
          </a:p>
          <a:p>
            <a:pPr lvl="0"/>
            <a:r>
              <a:rPr lang="uk-UA" sz="2400" dirty="0">
                <a:solidFill>
                  <a:prstClr val="black"/>
                </a:solidFill>
              </a:rPr>
              <a:t>            </a:t>
            </a:r>
          </a:p>
          <a:p>
            <a:pPr lvl="0"/>
            <a:endParaRPr lang="uk-UA" sz="2400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effectLst>
                <a:glow rad="63500">
                  <a:prstClr val="white"/>
                </a:glow>
              </a:effectLst>
              <a:latin typeface="Arial Black" panose="020B0A04020102020204" pitchFamily="34" charset="0"/>
            </a:endParaRPr>
          </a:p>
          <a:p>
            <a:pPr lvl="0"/>
            <a:r>
              <a:rPr lang="uk-UA" sz="2400" dirty="0">
                <a:ln w="19050">
                  <a:solidFill>
                    <a:prstClr val="black"/>
                  </a:solidFill>
                </a:ln>
                <a:solidFill>
                  <a:prstClr val="black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      </a:t>
            </a:r>
            <a:endParaRPr lang="ru-RU" sz="7200" dirty="0">
              <a:ln w="19050">
                <a:solidFill>
                  <a:prstClr val="black"/>
                </a:solidFill>
              </a:ln>
              <a:solidFill>
                <a:srgbClr val="0000FF"/>
              </a:solidFill>
              <a:effectLst>
                <a:glow rad="63500">
                  <a:prstClr val="white"/>
                </a:glow>
              </a:effectLst>
              <a:latin typeface="Arial Black" panose="020B0A04020102020204" pitchFamily="34" charset="0"/>
            </a:endParaRPr>
          </a:p>
          <a:p>
            <a:pPr lvl="0"/>
            <a:r>
              <a:rPr lang="ru-RU" sz="7200" dirty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4 </a:t>
            </a:r>
            <a:r>
              <a:rPr lang="ru-RU" sz="7200" dirty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+ </a:t>
            </a:r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6</a:t>
            </a:r>
            <a:endParaRPr lang="ru-RU" sz="7200" dirty="0">
              <a:ln w="19050">
                <a:solidFill>
                  <a:prstClr val="black"/>
                </a:solidFill>
              </a:ln>
              <a:solidFill>
                <a:srgbClr val="0000FF"/>
              </a:solidFill>
              <a:effectLst>
                <a:glow rad="63500">
                  <a:prstClr val="white"/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24734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ED314DAC-7E4E-493D-BD5D-DD736FDC26CE}"/>
              </a:ext>
            </a:extLst>
          </p:cNvPr>
          <p:cNvSpPr txBox="1"/>
          <p:nvPr/>
        </p:nvSpPr>
        <p:spPr>
          <a:xfrm>
            <a:off x="2250392" y="221732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ru-RU" sz="6000" dirty="0" smtClean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endParaRPr lang="uk-UA" sz="7200" dirty="0">
              <a:ln w="19050">
                <a:solidFill>
                  <a:schemeClr val="tx1"/>
                </a:solidFill>
              </a:ln>
              <a:solidFill>
                <a:srgbClr val="0000FF"/>
              </a:solidFill>
              <a:effectLst>
                <a:glow rad="63500">
                  <a:schemeClr val="bg1"/>
                </a:glow>
              </a:effectLst>
              <a:latin typeface="Arial Black" panose="020B0A04020102020204" pitchFamily="34" charset="0"/>
            </a:endParaRP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374CB4FD-A87A-4A08-85C5-F6582F2733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b="2797"/>
          <a:stretch/>
        </p:blipFill>
        <p:spPr>
          <a:xfrm>
            <a:off x="812800" y="883621"/>
            <a:ext cx="8534267" cy="5989003"/>
          </a:xfrm>
          <a:prstGeom prst="rect">
            <a:avLst/>
          </a:prstGeom>
        </p:spPr>
      </p:pic>
      <p:grpSp>
        <p:nvGrpSpPr>
          <p:cNvPr id="23" name="Групувати 22">
            <a:extLst>
              <a:ext uri="{FF2B5EF4-FFF2-40B4-BE49-F238E27FC236}">
                <a16:creationId xmlns:a16="http://schemas.microsoft.com/office/drawing/2014/main" xmlns="" id="{D735A107-36B8-46F7-B6EC-4FF149780F75}"/>
              </a:ext>
            </a:extLst>
          </p:cNvPr>
          <p:cNvGrpSpPr/>
          <p:nvPr/>
        </p:nvGrpSpPr>
        <p:grpSpPr>
          <a:xfrm>
            <a:off x="8297808" y="797098"/>
            <a:ext cx="3692990" cy="1555687"/>
            <a:chOff x="8085286" y="235993"/>
            <a:chExt cx="3692990" cy="1555687"/>
          </a:xfrm>
        </p:grpSpPr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xmlns="" id="{A52222EC-1D27-419B-B4BE-EF9B01788A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085286" y="235993"/>
              <a:ext cx="3692990" cy="155568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xmlns="" id="{AF221E1E-4606-46F6-B6AC-AF3DB4F51F55}"/>
                </a:ext>
              </a:extLst>
            </p:cNvPr>
            <p:cNvSpPr txBox="1"/>
            <p:nvPr/>
          </p:nvSpPr>
          <p:spPr>
            <a:xfrm>
              <a:off x="8400285" y="464116"/>
              <a:ext cx="2491388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   2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grpSp>
        <p:nvGrpSpPr>
          <p:cNvPr id="33" name="Групувати 32">
            <a:extLst>
              <a:ext uri="{FF2B5EF4-FFF2-40B4-BE49-F238E27FC236}">
                <a16:creationId xmlns:a16="http://schemas.microsoft.com/office/drawing/2014/main" xmlns="" id="{8D6D6C2B-1152-45B9-876F-3145DCAE849D}"/>
              </a:ext>
            </a:extLst>
          </p:cNvPr>
          <p:cNvGrpSpPr/>
          <p:nvPr/>
        </p:nvGrpSpPr>
        <p:grpSpPr>
          <a:xfrm>
            <a:off x="8297813" y="2851715"/>
            <a:ext cx="3692985" cy="1549786"/>
            <a:chOff x="8085288" y="1959740"/>
            <a:chExt cx="3692985" cy="1549786"/>
          </a:xfrm>
        </p:grpSpPr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xmlns="" id="{1E68CAF1-2C5D-4BAF-93C1-C1DC764FA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8" y="1959740"/>
              <a:ext cx="3692985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59FBE687-B5D7-4500-A34C-829E6260EFE2}"/>
                </a:ext>
              </a:extLst>
            </p:cNvPr>
            <p:cNvSpPr txBox="1"/>
            <p:nvPr/>
          </p:nvSpPr>
          <p:spPr>
            <a:xfrm>
              <a:off x="8247270" y="2186087"/>
              <a:ext cx="2492990" cy="1015663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6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     3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grpSp>
        <p:nvGrpSpPr>
          <p:cNvPr id="36" name="Групувати 35">
            <a:extLst>
              <a:ext uri="{FF2B5EF4-FFF2-40B4-BE49-F238E27FC236}">
                <a16:creationId xmlns:a16="http://schemas.microsoft.com/office/drawing/2014/main" xmlns="" id="{B329B078-E520-4780-9352-70DEF708813E}"/>
              </a:ext>
            </a:extLst>
          </p:cNvPr>
          <p:cNvGrpSpPr/>
          <p:nvPr/>
        </p:nvGrpSpPr>
        <p:grpSpPr>
          <a:xfrm>
            <a:off x="8300296" y="4900431"/>
            <a:ext cx="3750376" cy="1549786"/>
            <a:chOff x="8027897" y="5203306"/>
            <a:chExt cx="3750376" cy="1549786"/>
          </a:xfrm>
        </p:grpSpPr>
        <p:pic>
          <p:nvPicPr>
            <p:cNvPr id="37" name="Рисунок 36">
              <a:extLst>
                <a:ext uri="{FF2B5EF4-FFF2-40B4-BE49-F238E27FC236}">
                  <a16:creationId xmlns:a16="http://schemas.microsoft.com/office/drawing/2014/main" xmlns="" id="{4382E2A2-C707-4E91-9C34-86476B253D6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6" y="5203306"/>
              <a:ext cx="3692987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CA600F32-4DE6-49B9-A18F-835670EF0EC7}"/>
                </a:ext>
              </a:extLst>
            </p:cNvPr>
            <p:cNvSpPr txBox="1"/>
            <p:nvPr/>
          </p:nvSpPr>
          <p:spPr>
            <a:xfrm>
              <a:off x="8027897" y="5425182"/>
              <a:ext cx="2492990" cy="1015663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6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     4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D0EE4F02-6302-43AF-8757-1568CB66BBEB}"/>
              </a:ext>
            </a:extLst>
          </p:cNvPr>
          <p:cNvSpPr txBox="1"/>
          <p:nvPr/>
        </p:nvSpPr>
        <p:spPr>
          <a:xfrm>
            <a:off x="12873605" y="883621"/>
            <a:ext cx="441146" cy="1015663"/>
          </a:xfrm>
          <a:prstGeom prst="rect">
            <a:avLst/>
          </a:prstGeom>
          <a:noFill/>
          <a:effectLst>
            <a:glow rad="127000">
              <a:schemeClr val="bg1"/>
            </a:glow>
          </a:effectLst>
        </p:spPr>
        <p:txBody>
          <a:bodyPr wrap="none" rtlCol="0">
            <a:spAutoFit/>
          </a:bodyPr>
          <a:lstStyle/>
          <a:p>
            <a:r>
              <a:rPr lang="uk-UA" sz="6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endParaRPr lang="uk-UA" sz="8000" dirty="0">
              <a:ln w="19050">
                <a:solidFill>
                  <a:schemeClr val="tx1"/>
                </a:solidFill>
              </a:ln>
              <a:solidFill>
                <a:srgbClr val="0000FF"/>
              </a:solidFill>
              <a:effectLst>
                <a:glow rad="88900">
                  <a:schemeClr val="bg1"/>
                </a:glow>
              </a:effectLst>
              <a:latin typeface="Arial Black" panose="020B0A0402010202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xmlns="" id="{679BA8B4-A989-4977-90C0-1485727B3978}"/>
              </a:ext>
            </a:extLst>
          </p:cNvPr>
          <p:cNvSpPr txBox="1"/>
          <p:nvPr/>
        </p:nvSpPr>
        <p:spPr>
          <a:xfrm>
            <a:off x="13088969" y="2974247"/>
            <a:ext cx="441146" cy="1015663"/>
          </a:xfrm>
          <a:prstGeom prst="rect">
            <a:avLst/>
          </a:prstGeom>
          <a:noFill/>
          <a:effectLst>
            <a:glow rad="127000">
              <a:schemeClr val="bg1"/>
            </a:glow>
          </a:effectLst>
        </p:spPr>
        <p:txBody>
          <a:bodyPr wrap="none" rtlCol="0">
            <a:spAutoFit/>
          </a:bodyPr>
          <a:lstStyle/>
          <a:p>
            <a:r>
              <a:rPr lang="uk-UA" sz="6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endParaRPr lang="uk-UA" sz="8000" dirty="0">
              <a:ln w="19050">
                <a:solidFill>
                  <a:schemeClr val="tx1"/>
                </a:solidFill>
              </a:ln>
              <a:solidFill>
                <a:srgbClr val="0000FF"/>
              </a:solidFill>
              <a:effectLst>
                <a:glow rad="88900">
                  <a:schemeClr val="bg1"/>
                </a:glow>
              </a:effectLst>
              <a:latin typeface="Arial Black" panose="020B0A04020102020204" pitchFamily="34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25E17F98-86E9-4C9B-8EFC-FAEB90056981}"/>
              </a:ext>
            </a:extLst>
          </p:cNvPr>
          <p:cNvSpPr txBox="1"/>
          <p:nvPr/>
        </p:nvSpPr>
        <p:spPr>
          <a:xfrm>
            <a:off x="13172610" y="5083342"/>
            <a:ext cx="441146" cy="1015663"/>
          </a:xfrm>
          <a:prstGeom prst="rect">
            <a:avLst/>
          </a:prstGeom>
          <a:noFill/>
          <a:effectLst>
            <a:glow rad="127000">
              <a:schemeClr val="bg1"/>
            </a:glow>
          </a:effectLst>
        </p:spPr>
        <p:txBody>
          <a:bodyPr wrap="none" rtlCol="0">
            <a:spAutoFit/>
          </a:bodyPr>
          <a:lstStyle/>
          <a:p>
            <a:r>
              <a:rPr lang="uk-UA" sz="6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endParaRPr lang="uk-UA" sz="8000" dirty="0">
              <a:ln w="19050">
                <a:solidFill>
                  <a:schemeClr val="tx1"/>
                </a:solidFill>
              </a:ln>
              <a:solidFill>
                <a:srgbClr val="0000FF"/>
              </a:solidFill>
              <a:effectLst>
                <a:glow rad="88900">
                  <a:schemeClr val="bg1"/>
                </a:glo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362200" y="1899284"/>
            <a:ext cx="445346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  6 – 4</a:t>
            </a:r>
          </a:p>
          <a:p>
            <a:pPr lvl="0"/>
            <a:r>
              <a:rPr lang="ru-RU" sz="7200" dirty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 2 + 2</a:t>
            </a:r>
          </a:p>
          <a:p>
            <a:pPr lvl="0"/>
            <a:r>
              <a:rPr lang="ru-RU" sz="7200" dirty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 5 -  2</a:t>
            </a:r>
            <a:endParaRPr lang="uk-UA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3007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увати 16">
            <a:extLst>
              <a:ext uri="{FF2B5EF4-FFF2-40B4-BE49-F238E27FC236}">
                <a16:creationId xmlns:a16="http://schemas.microsoft.com/office/drawing/2014/main" xmlns="" id="{DF4DD54E-C6E6-4447-BBFF-EAB61B978FB0}"/>
              </a:ext>
            </a:extLst>
          </p:cNvPr>
          <p:cNvGrpSpPr/>
          <p:nvPr/>
        </p:nvGrpSpPr>
        <p:grpSpPr>
          <a:xfrm>
            <a:off x="8297808" y="797098"/>
            <a:ext cx="3692990" cy="1555687"/>
            <a:chOff x="8085286" y="235993"/>
            <a:chExt cx="3692990" cy="1555687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xmlns="" id="{74E94611-1290-4131-844F-4BC9FC7188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085286" y="235993"/>
              <a:ext cx="3692990" cy="155568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A3B11860-B60F-4233-825C-B6E676525F52}"/>
                </a:ext>
              </a:extLst>
            </p:cNvPr>
            <p:cNvSpPr txBox="1"/>
            <p:nvPr/>
          </p:nvSpPr>
          <p:spPr>
            <a:xfrm>
              <a:off x="8085286" y="363388"/>
              <a:ext cx="2544286" cy="1107996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6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     </a:t>
              </a:r>
              <a:r>
                <a:rPr lang="uk-UA" sz="66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3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grpSp>
        <p:nvGrpSpPr>
          <p:cNvPr id="18" name="Групувати 17">
            <a:extLst>
              <a:ext uri="{FF2B5EF4-FFF2-40B4-BE49-F238E27FC236}">
                <a16:creationId xmlns:a16="http://schemas.microsoft.com/office/drawing/2014/main" xmlns="" id="{E2FB7998-FD50-4174-B370-190798995682}"/>
              </a:ext>
            </a:extLst>
          </p:cNvPr>
          <p:cNvGrpSpPr/>
          <p:nvPr/>
        </p:nvGrpSpPr>
        <p:grpSpPr>
          <a:xfrm>
            <a:off x="8297813" y="2851715"/>
            <a:ext cx="3692985" cy="1549786"/>
            <a:chOff x="8085288" y="1959740"/>
            <a:chExt cx="3692985" cy="1549786"/>
          </a:xfrm>
        </p:grpSpPr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xmlns="" id="{D735F3B6-DF5B-4F62-AA2E-5C623EC43C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8" y="1959740"/>
              <a:ext cx="3692985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6B72D3B5-8EAC-4B06-87E2-5D3DDBCF2512}"/>
                </a:ext>
              </a:extLst>
            </p:cNvPr>
            <p:cNvSpPr txBox="1"/>
            <p:nvPr/>
          </p:nvSpPr>
          <p:spPr>
            <a:xfrm>
              <a:off x="8300647" y="2123144"/>
              <a:ext cx="2408032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6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   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6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grpSp>
        <p:nvGrpSpPr>
          <p:cNvPr id="20" name="Групувати 19">
            <a:extLst>
              <a:ext uri="{FF2B5EF4-FFF2-40B4-BE49-F238E27FC236}">
                <a16:creationId xmlns:a16="http://schemas.microsoft.com/office/drawing/2014/main" xmlns="" id="{FBE456C4-CFC4-421B-900A-2931F17A36FD}"/>
              </a:ext>
            </a:extLst>
          </p:cNvPr>
          <p:cNvGrpSpPr/>
          <p:nvPr/>
        </p:nvGrpSpPr>
        <p:grpSpPr>
          <a:xfrm>
            <a:off x="8357685" y="4900431"/>
            <a:ext cx="3692987" cy="1549786"/>
            <a:chOff x="8085286" y="5203306"/>
            <a:chExt cx="3692987" cy="1549786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xmlns="" id="{EA7D3796-0CA9-4D88-BB66-1D2415CD2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6" y="5203306"/>
              <a:ext cx="3692987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85E6F816-DDB7-47B9-9105-2714C803834E}"/>
                </a:ext>
              </a:extLst>
            </p:cNvPr>
            <p:cNvSpPr txBox="1"/>
            <p:nvPr/>
          </p:nvSpPr>
          <p:spPr>
            <a:xfrm>
              <a:off x="8324414" y="5427089"/>
              <a:ext cx="2408032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6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   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1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ED314DAC-7E4E-493D-BD5D-DD736FDC26CE}"/>
              </a:ext>
            </a:extLst>
          </p:cNvPr>
          <p:cNvSpPr txBox="1"/>
          <p:nvPr/>
        </p:nvSpPr>
        <p:spPr>
          <a:xfrm>
            <a:off x="2250392" y="221732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ru-RU" sz="6000" dirty="0" smtClean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endParaRPr lang="uk-UA" sz="7200" dirty="0">
              <a:ln w="19050">
                <a:solidFill>
                  <a:schemeClr val="tx1"/>
                </a:solidFill>
              </a:ln>
              <a:solidFill>
                <a:srgbClr val="0000FF"/>
              </a:solidFill>
              <a:effectLst>
                <a:glow rad="63500">
                  <a:schemeClr val="bg1"/>
                </a:glow>
              </a:effectLst>
              <a:latin typeface="Arial Black" panose="020B0A04020102020204" pitchFamily="34" charset="0"/>
            </a:endParaRP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374CB4FD-A87A-4A08-85C5-F6582F2733F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b="2797"/>
          <a:stretch/>
        </p:blipFill>
        <p:spPr>
          <a:xfrm>
            <a:off x="0" y="868997"/>
            <a:ext cx="8534267" cy="5989003"/>
          </a:xfrm>
          <a:prstGeom prst="rect">
            <a:avLst/>
          </a:prstGeom>
        </p:spPr>
      </p:pic>
      <p:grpSp>
        <p:nvGrpSpPr>
          <p:cNvPr id="56" name="Групувати 55">
            <a:extLst>
              <a:ext uri="{FF2B5EF4-FFF2-40B4-BE49-F238E27FC236}">
                <a16:creationId xmlns:a16="http://schemas.microsoft.com/office/drawing/2014/main" xmlns="" id="{80AFC962-9147-4531-B7B5-E38B79B638A3}"/>
              </a:ext>
            </a:extLst>
          </p:cNvPr>
          <p:cNvGrpSpPr/>
          <p:nvPr/>
        </p:nvGrpSpPr>
        <p:grpSpPr>
          <a:xfrm>
            <a:off x="12709372" y="807287"/>
            <a:ext cx="3692990" cy="1555687"/>
            <a:chOff x="8085286" y="235993"/>
            <a:chExt cx="3692990" cy="1555687"/>
          </a:xfrm>
        </p:grpSpPr>
        <p:pic>
          <p:nvPicPr>
            <p:cNvPr id="57" name="Рисунок 56">
              <a:extLst>
                <a:ext uri="{FF2B5EF4-FFF2-40B4-BE49-F238E27FC236}">
                  <a16:creationId xmlns:a16="http://schemas.microsoft.com/office/drawing/2014/main" xmlns="" id="{473AF1F7-A231-4F7B-87DC-D134D994CD2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085286" y="235993"/>
              <a:ext cx="3692990" cy="155568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xmlns="" id="{FA7A1A5C-BACF-48C2-B341-7AE58604D7C8}"/>
                </a:ext>
              </a:extLst>
            </p:cNvPr>
            <p:cNvSpPr txBox="1"/>
            <p:nvPr/>
          </p:nvSpPr>
          <p:spPr>
            <a:xfrm>
              <a:off x="8308566" y="399159"/>
              <a:ext cx="3305713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сума</a:t>
              </a:r>
            </a:p>
          </p:txBody>
        </p:sp>
      </p:grpSp>
      <p:grpSp>
        <p:nvGrpSpPr>
          <p:cNvPr id="59" name="Групувати 58">
            <a:extLst>
              <a:ext uri="{FF2B5EF4-FFF2-40B4-BE49-F238E27FC236}">
                <a16:creationId xmlns:a16="http://schemas.microsoft.com/office/drawing/2014/main" xmlns="" id="{E4C45549-3119-4A65-A459-2205A29F6EF4}"/>
              </a:ext>
            </a:extLst>
          </p:cNvPr>
          <p:cNvGrpSpPr/>
          <p:nvPr/>
        </p:nvGrpSpPr>
        <p:grpSpPr>
          <a:xfrm>
            <a:off x="12709377" y="2861904"/>
            <a:ext cx="3692985" cy="1555412"/>
            <a:chOff x="8085288" y="1959740"/>
            <a:chExt cx="3692985" cy="1555412"/>
          </a:xfrm>
        </p:grpSpPr>
        <p:pic>
          <p:nvPicPr>
            <p:cNvPr id="60" name="Рисунок 59">
              <a:extLst>
                <a:ext uri="{FF2B5EF4-FFF2-40B4-BE49-F238E27FC236}">
                  <a16:creationId xmlns:a16="http://schemas.microsoft.com/office/drawing/2014/main" xmlns="" id="{69410B74-7C82-4DBF-8BED-01DB178266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8" y="1959740"/>
              <a:ext cx="3692985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65BB5183-E187-428A-9E56-E25D658E600B}"/>
                </a:ext>
              </a:extLst>
            </p:cNvPr>
            <p:cNvSpPr txBox="1"/>
            <p:nvPr/>
          </p:nvSpPr>
          <p:spPr>
            <a:xfrm>
              <a:off x="8169102" y="2191713"/>
              <a:ext cx="3265638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сани</a:t>
              </a:r>
            </a:p>
          </p:txBody>
        </p:sp>
      </p:grpSp>
      <p:grpSp>
        <p:nvGrpSpPr>
          <p:cNvPr id="62" name="Групувати 61">
            <a:extLst>
              <a:ext uri="{FF2B5EF4-FFF2-40B4-BE49-F238E27FC236}">
                <a16:creationId xmlns:a16="http://schemas.microsoft.com/office/drawing/2014/main" xmlns="" id="{535D267D-8493-4772-9B84-383EEBD6CC4B}"/>
              </a:ext>
            </a:extLst>
          </p:cNvPr>
          <p:cNvGrpSpPr/>
          <p:nvPr/>
        </p:nvGrpSpPr>
        <p:grpSpPr>
          <a:xfrm>
            <a:off x="12769249" y="4910620"/>
            <a:ext cx="3692987" cy="1549786"/>
            <a:chOff x="8085286" y="5203306"/>
            <a:chExt cx="3692987" cy="1549786"/>
          </a:xfrm>
        </p:grpSpPr>
        <p:pic>
          <p:nvPicPr>
            <p:cNvPr id="63" name="Рисунок 62">
              <a:extLst>
                <a:ext uri="{FF2B5EF4-FFF2-40B4-BE49-F238E27FC236}">
                  <a16:creationId xmlns:a16="http://schemas.microsoft.com/office/drawing/2014/main" xmlns="" id="{211587E0-D1CE-46E2-88AF-4B40AF18804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6" y="5203306"/>
              <a:ext cx="3692987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xmlns="" id="{C4600582-47C4-4008-9647-2270CF714267}"/>
                </a:ext>
              </a:extLst>
            </p:cNvPr>
            <p:cNvSpPr txBox="1"/>
            <p:nvPr/>
          </p:nvSpPr>
          <p:spPr>
            <a:xfrm>
              <a:off x="8337669" y="5429653"/>
              <a:ext cx="3068469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вуса</a:t>
              </a: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2616200" y="1951673"/>
            <a:ext cx="3251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10 - 4</a:t>
            </a:r>
          </a:p>
          <a:p>
            <a:pPr lvl="0"/>
            <a:r>
              <a:rPr lang="ru-RU" sz="7200" dirty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7 – 6</a:t>
            </a:r>
          </a:p>
          <a:p>
            <a:pPr lvl="0"/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3 + 0  </a:t>
            </a:r>
            <a:endParaRPr lang="ru-RU" sz="7200" dirty="0">
              <a:ln w="19050">
                <a:solidFill>
                  <a:prstClr val="black"/>
                </a:solidFill>
              </a:ln>
              <a:solidFill>
                <a:srgbClr val="0000FF"/>
              </a:solidFill>
              <a:effectLst>
                <a:glow rad="63500">
                  <a:prstClr val="white"/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2200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ED314DAC-7E4E-493D-BD5D-DD736FDC26CE}"/>
              </a:ext>
            </a:extLst>
          </p:cNvPr>
          <p:cNvSpPr txBox="1"/>
          <p:nvPr/>
        </p:nvSpPr>
        <p:spPr>
          <a:xfrm>
            <a:off x="2250392" y="221732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ru-RU" sz="6000" dirty="0" smtClean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endParaRPr lang="uk-UA" sz="7200" dirty="0">
              <a:ln w="19050">
                <a:solidFill>
                  <a:schemeClr val="tx1"/>
                </a:solidFill>
              </a:ln>
              <a:solidFill>
                <a:srgbClr val="0000FF"/>
              </a:solidFill>
              <a:effectLst>
                <a:glow rad="63500">
                  <a:schemeClr val="bg1"/>
                </a:glow>
              </a:effectLst>
              <a:latin typeface="Arial Black" panose="020B0A04020102020204" pitchFamily="34" charset="0"/>
            </a:endParaRP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374CB4FD-A87A-4A08-85C5-F6582F2733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b="2797"/>
          <a:stretch/>
        </p:blipFill>
        <p:spPr>
          <a:xfrm>
            <a:off x="0" y="868997"/>
            <a:ext cx="8534267" cy="5989003"/>
          </a:xfrm>
          <a:prstGeom prst="rect">
            <a:avLst/>
          </a:prstGeom>
        </p:spPr>
      </p:pic>
      <p:grpSp>
        <p:nvGrpSpPr>
          <p:cNvPr id="23" name="Групувати 22">
            <a:extLst>
              <a:ext uri="{FF2B5EF4-FFF2-40B4-BE49-F238E27FC236}">
                <a16:creationId xmlns:a16="http://schemas.microsoft.com/office/drawing/2014/main" xmlns="" id="{D735A107-36B8-46F7-B6EC-4FF149780F75}"/>
              </a:ext>
            </a:extLst>
          </p:cNvPr>
          <p:cNvGrpSpPr/>
          <p:nvPr/>
        </p:nvGrpSpPr>
        <p:grpSpPr>
          <a:xfrm>
            <a:off x="8297808" y="797098"/>
            <a:ext cx="3692990" cy="1555687"/>
            <a:chOff x="8085286" y="235993"/>
            <a:chExt cx="3692990" cy="1555687"/>
          </a:xfrm>
        </p:grpSpPr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xmlns="" id="{A52222EC-1D27-419B-B4BE-EF9B01788A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085286" y="235993"/>
              <a:ext cx="3692990" cy="155568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xmlns="" id="{AF221E1E-4606-46F6-B6AC-AF3DB4F51F55}"/>
                </a:ext>
              </a:extLst>
            </p:cNvPr>
            <p:cNvSpPr txBox="1"/>
            <p:nvPr/>
          </p:nvSpPr>
          <p:spPr>
            <a:xfrm>
              <a:off x="8308566" y="399159"/>
              <a:ext cx="2151551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6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  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8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grpSp>
        <p:nvGrpSpPr>
          <p:cNvPr id="33" name="Групувати 32">
            <a:extLst>
              <a:ext uri="{FF2B5EF4-FFF2-40B4-BE49-F238E27FC236}">
                <a16:creationId xmlns:a16="http://schemas.microsoft.com/office/drawing/2014/main" xmlns="" id="{8D6D6C2B-1152-45B9-876F-3145DCAE849D}"/>
              </a:ext>
            </a:extLst>
          </p:cNvPr>
          <p:cNvGrpSpPr/>
          <p:nvPr/>
        </p:nvGrpSpPr>
        <p:grpSpPr>
          <a:xfrm>
            <a:off x="8297813" y="2851715"/>
            <a:ext cx="3692985" cy="1555412"/>
            <a:chOff x="8085288" y="1959740"/>
            <a:chExt cx="3692985" cy="1555412"/>
          </a:xfrm>
        </p:grpSpPr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xmlns="" id="{1E68CAF1-2C5D-4BAF-93C1-C1DC764FA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8" y="1959740"/>
              <a:ext cx="3692985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59FBE687-B5D7-4500-A34C-829E6260EFE2}"/>
                </a:ext>
              </a:extLst>
            </p:cNvPr>
            <p:cNvSpPr txBox="1"/>
            <p:nvPr/>
          </p:nvSpPr>
          <p:spPr>
            <a:xfrm>
              <a:off x="8169102" y="2191713"/>
              <a:ext cx="2408032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6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   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3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grpSp>
        <p:nvGrpSpPr>
          <p:cNvPr id="36" name="Групувати 35">
            <a:extLst>
              <a:ext uri="{FF2B5EF4-FFF2-40B4-BE49-F238E27FC236}">
                <a16:creationId xmlns:a16="http://schemas.microsoft.com/office/drawing/2014/main" xmlns="" id="{B329B078-E520-4780-9352-70DEF708813E}"/>
              </a:ext>
            </a:extLst>
          </p:cNvPr>
          <p:cNvGrpSpPr/>
          <p:nvPr/>
        </p:nvGrpSpPr>
        <p:grpSpPr>
          <a:xfrm>
            <a:off x="8357685" y="4900431"/>
            <a:ext cx="3692987" cy="1549786"/>
            <a:chOff x="8085286" y="5203306"/>
            <a:chExt cx="3692987" cy="1549786"/>
          </a:xfrm>
        </p:grpSpPr>
        <p:pic>
          <p:nvPicPr>
            <p:cNvPr id="37" name="Рисунок 36">
              <a:extLst>
                <a:ext uri="{FF2B5EF4-FFF2-40B4-BE49-F238E27FC236}">
                  <a16:creationId xmlns:a16="http://schemas.microsoft.com/office/drawing/2014/main" xmlns="" id="{4382E2A2-C707-4E91-9C34-86476B253D6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6" y="5203306"/>
              <a:ext cx="3692987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CA600F32-4DE6-49B9-A18F-835670EF0EC7}"/>
                </a:ext>
              </a:extLst>
            </p:cNvPr>
            <p:cNvSpPr txBox="1"/>
            <p:nvPr/>
          </p:nvSpPr>
          <p:spPr>
            <a:xfrm>
              <a:off x="8337669" y="5429653"/>
              <a:ext cx="2151551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6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   </a:t>
              </a:r>
              <a:r>
                <a:rPr lang="uk-UA" sz="8000" dirty="0" smtClean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6</a:t>
              </a:r>
              <a:endParaRPr lang="uk-UA" sz="8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88900">
                    <a:schemeClr val="bg1"/>
                  </a:glow>
                </a:effectLst>
                <a:latin typeface="Arial Black" panose="020B0A04020102020204" pitchFamily="34" charset="0"/>
              </a:endParaRPr>
            </a:p>
          </p:txBody>
        </p:sp>
      </p:grpSp>
      <p:grpSp>
        <p:nvGrpSpPr>
          <p:cNvPr id="53" name="Групувати 52">
            <a:extLst>
              <a:ext uri="{FF2B5EF4-FFF2-40B4-BE49-F238E27FC236}">
                <a16:creationId xmlns:a16="http://schemas.microsoft.com/office/drawing/2014/main" xmlns="" id="{FDC1B7A4-F42B-4A24-A222-CBDBA07A2E73}"/>
              </a:ext>
            </a:extLst>
          </p:cNvPr>
          <p:cNvGrpSpPr/>
          <p:nvPr/>
        </p:nvGrpSpPr>
        <p:grpSpPr>
          <a:xfrm>
            <a:off x="12873602" y="797098"/>
            <a:ext cx="3692990" cy="1555687"/>
            <a:chOff x="8085286" y="235993"/>
            <a:chExt cx="3692990" cy="1555687"/>
          </a:xfrm>
        </p:grpSpPr>
        <p:pic>
          <p:nvPicPr>
            <p:cNvPr id="54" name="Рисунок 53">
              <a:extLst>
                <a:ext uri="{FF2B5EF4-FFF2-40B4-BE49-F238E27FC236}">
                  <a16:creationId xmlns:a16="http://schemas.microsoft.com/office/drawing/2014/main" xmlns="" id="{A29ECCE6-9059-4FB2-A2D9-AAC3680FE8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085286" y="235993"/>
              <a:ext cx="3692990" cy="155568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xmlns="" id="{283FDD85-8EE6-4BC0-A17F-579A19F98F77}"/>
                </a:ext>
              </a:extLst>
            </p:cNvPr>
            <p:cNvSpPr txBox="1"/>
            <p:nvPr/>
          </p:nvSpPr>
          <p:spPr>
            <a:xfrm>
              <a:off x="8247273" y="355068"/>
              <a:ext cx="3126177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сова</a:t>
              </a:r>
            </a:p>
          </p:txBody>
        </p:sp>
      </p:grpSp>
      <p:grpSp>
        <p:nvGrpSpPr>
          <p:cNvPr id="56" name="Групувати 55">
            <a:extLst>
              <a:ext uri="{FF2B5EF4-FFF2-40B4-BE49-F238E27FC236}">
                <a16:creationId xmlns:a16="http://schemas.microsoft.com/office/drawing/2014/main" xmlns="" id="{92ED32F5-E0E8-428C-8DCB-FAFD12327DCD}"/>
              </a:ext>
            </a:extLst>
          </p:cNvPr>
          <p:cNvGrpSpPr/>
          <p:nvPr/>
        </p:nvGrpSpPr>
        <p:grpSpPr>
          <a:xfrm>
            <a:off x="12873607" y="2851715"/>
            <a:ext cx="3692985" cy="1549786"/>
            <a:chOff x="8085288" y="1959740"/>
            <a:chExt cx="3692985" cy="1549786"/>
          </a:xfrm>
        </p:grpSpPr>
        <p:pic>
          <p:nvPicPr>
            <p:cNvPr id="57" name="Рисунок 56">
              <a:extLst>
                <a:ext uri="{FF2B5EF4-FFF2-40B4-BE49-F238E27FC236}">
                  <a16:creationId xmlns:a16="http://schemas.microsoft.com/office/drawing/2014/main" xmlns="" id="{DFBC5056-CFA2-42F4-AA1D-50DAF0E8C5D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8" y="1959740"/>
              <a:ext cx="3692985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xmlns="" id="{649DE179-A633-411A-BA14-BC88EBBA0A2B}"/>
                </a:ext>
              </a:extLst>
            </p:cNvPr>
            <p:cNvSpPr txBox="1"/>
            <p:nvPr/>
          </p:nvSpPr>
          <p:spPr>
            <a:xfrm>
              <a:off x="8247270" y="2186087"/>
              <a:ext cx="3268844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сила</a:t>
              </a:r>
            </a:p>
          </p:txBody>
        </p:sp>
      </p:grpSp>
      <p:grpSp>
        <p:nvGrpSpPr>
          <p:cNvPr id="59" name="Групувати 58">
            <a:extLst>
              <a:ext uri="{FF2B5EF4-FFF2-40B4-BE49-F238E27FC236}">
                <a16:creationId xmlns:a16="http://schemas.microsoft.com/office/drawing/2014/main" xmlns="" id="{B1EC2E1A-0FA6-4FC7-B269-C09B44254D93}"/>
              </a:ext>
            </a:extLst>
          </p:cNvPr>
          <p:cNvGrpSpPr/>
          <p:nvPr/>
        </p:nvGrpSpPr>
        <p:grpSpPr>
          <a:xfrm>
            <a:off x="12933479" y="4900431"/>
            <a:ext cx="3692987" cy="1549786"/>
            <a:chOff x="8085286" y="5203306"/>
            <a:chExt cx="3692987" cy="1549786"/>
          </a:xfrm>
        </p:grpSpPr>
        <p:pic>
          <p:nvPicPr>
            <p:cNvPr id="60" name="Рисунок 59">
              <a:extLst>
                <a:ext uri="{FF2B5EF4-FFF2-40B4-BE49-F238E27FC236}">
                  <a16:creationId xmlns:a16="http://schemas.microsoft.com/office/drawing/2014/main" xmlns="" id="{7DB9736D-75E0-45D6-A949-E0109570002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5286" y="5203306"/>
              <a:ext cx="3692987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9AEA2D6E-9736-499B-B706-8EDEAB33A3A3}"/>
                </a:ext>
              </a:extLst>
            </p:cNvPr>
            <p:cNvSpPr txBox="1"/>
            <p:nvPr/>
          </p:nvSpPr>
          <p:spPr>
            <a:xfrm>
              <a:off x="8321087" y="5429653"/>
              <a:ext cx="3203121" cy="1323439"/>
            </a:xfrm>
            <a:prstGeom prst="rect">
              <a:avLst/>
            </a:prstGeom>
            <a:noFill/>
            <a:effectLst>
              <a:glow rad="127000">
                <a:schemeClr val="bg1"/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uk-UA" sz="6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63500">
                      <a:schemeClr val="bg1"/>
                    </a:glow>
                  </a:effectLst>
                  <a:latin typeface="Arial Black" panose="020B0A04020102020204" pitchFamily="34" charset="0"/>
                </a:rPr>
                <a:t> </a:t>
              </a:r>
              <a:r>
                <a:rPr lang="uk-UA" sz="8000" dirty="0">
                  <a:ln w="19050">
                    <a:solidFill>
                      <a:schemeClr val="tx1"/>
                    </a:solidFill>
                  </a:ln>
                  <a:solidFill>
                    <a:srgbClr val="0000FF"/>
                  </a:solidFill>
                  <a:effectLst>
                    <a:glow rad="88900">
                      <a:schemeClr val="bg1"/>
                    </a:glow>
                  </a:effectLst>
                  <a:latin typeface="Arial Black" panose="020B0A04020102020204" pitchFamily="34" charset="0"/>
                </a:rPr>
                <a:t>коло</a:t>
              </a: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2048933" y="1871133"/>
            <a:ext cx="419946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7200" dirty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10 - </a:t>
            </a:r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7</a:t>
            </a:r>
            <a:endParaRPr lang="ru-RU" sz="7200" dirty="0">
              <a:ln w="19050">
                <a:solidFill>
                  <a:prstClr val="black"/>
                </a:solidFill>
              </a:ln>
              <a:solidFill>
                <a:srgbClr val="0000FF"/>
              </a:solidFill>
              <a:effectLst>
                <a:glow rad="63500">
                  <a:prstClr val="white"/>
                </a:glow>
              </a:effectLst>
              <a:latin typeface="Arial Black" panose="020B0A04020102020204" pitchFamily="34" charset="0"/>
            </a:endParaRPr>
          </a:p>
          <a:p>
            <a:pPr lvl="0"/>
            <a:r>
              <a:rPr lang="uk-UA" sz="2400" dirty="0">
                <a:solidFill>
                  <a:prstClr val="black"/>
                </a:solidFill>
              </a:rPr>
              <a:t>    </a:t>
            </a:r>
            <a:endParaRPr lang="uk-UA" sz="2400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effectLst>
                <a:glow rad="63500">
                  <a:prstClr val="white"/>
                </a:glow>
              </a:effectLst>
              <a:latin typeface="Arial Black" panose="020B0A04020102020204" pitchFamily="34" charset="0"/>
            </a:endParaRPr>
          </a:p>
          <a:p>
            <a:pPr lvl="0"/>
            <a:r>
              <a:rPr lang="uk-UA" sz="2400" dirty="0">
                <a:ln w="19050">
                  <a:solidFill>
                    <a:prstClr val="black"/>
                  </a:solidFill>
                </a:ln>
                <a:solidFill>
                  <a:prstClr val="black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    </a:t>
            </a:r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5 + 1 </a:t>
            </a:r>
            <a:endParaRPr lang="ru-RU" sz="7200" dirty="0">
              <a:ln w="19050">
                <a:solidFill>
                  <a:prstClr val="black"/>
                </a:solidFill>
              </a:ln>
              <a:solidFill>
                <a:srgbClr val="0000FF"/>
              </a:solidFill>
              <a:effectLst>
                <a:glow rad="63500">
                  <a:prstClr val="white"/>
                </a:glow>
              </a:effectLst>
              <a:latin typeface="Arial Black" panose="020B0A04020102020204" pitchFamily="34" charset="0"/>
            </a:endParaRPr>
          </a:p>
          <a:p>
            <a:pPr lvl="0"/>
            <a:r>
              <a:rPr lang="ru-RU" sz="7200" dirty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 2 </a:t>
            </a:r>
            <a:r>
              <a:rPr lang="ru-RU" sz="7200" dirty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+ </a:t>
            </a:r>
            <a:r>
              <a:rPr lang="ru-RU" sz="7200" dirty="0" smtClean="0">
                <a:ln w="19050">
                  <a:solidFill>
                    <a:prstClr val="black"/>
                  </a:solidFill>
                </a:ln>
                <a:solidFill>
                  <a:srgbClr val="0000FF"/>
                </a:solidFill>
                <a:effectLst>
                  <a:glow rad="63500">
                    <a:prstClr val="white"/>
                  </a:glow>
                </a:effectLst>
                <a:latin typeface="Arial Black" panose="020B0A04020102020204" pitchFamily="34" charset="0"/>
              </a:rPr>
              <a:t>6</a:t>
            </a:r>
            <a:endParaRPr lang="ru-RU" sz="7200" dirty="0">
              <a:ln w="19050">
                <a:solidFill>
                  <a:prstClr val="black"/>
                </a:solidFill>
              </a:ln>
              <a:solidFill>
                <a:srgbClr val="0000FF"/>
              </a:solidFill>
              <a:effectLst>
                <a:glow rad="63500">
                  <a:prstClr val="white"/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06059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9C58A469-110B-43FD-AD81-F780B3A9AD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760" y="897400"/>
            <a:ext cx="3999647" cy="6002112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7BCA6A6D-57D0-4134-A1ED-3049DDF51762}"/>
              </a:ext>
            </a:extLst>
          </p:cNvPr>
          <p:cNvSpPr txBox="1"/>
          <p:nvPr/>
        </p:nvSpPr>
        <p:spPr>
          <a:xfrm>
            <a:off x="1757035" y="-1571239"/>
            <a:ext cx="939629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uk-UA" sz="72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Fat Freddie CT" panose="02000504020000020004" pitchFamily="50" charset="0"/>
              </a:rPr>
              <a:t>Ч</a:t>
            </a:r>
            <a:r>
              <a:rPr lang="uk-UA" sz="60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Fat Freddie CT" panose="02000504020000020004" pitchFamily="50" charset="0"/>
              </a:rPr>
              <a:t>итаємо з </a:t>
            </a:r>
            <a:r>
              <a:rPr lang="en-US" sz="7200" dirty="0">
                <a:ln w="19050"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63500">
                    <a:schemeClr val="bg1"/>
                  </a:glow>
                </a:effectLst>
                <a:latin typeface="Fat Freddie CT" panose="02000504020000020004" pitchFamily="50" charset="0"/>
              </a:rPr>
              <a:t>LEGO</a:t>
            </a:r>
            <a:endParaRPr lang="uk-UA" sz="7200" dirty="0">
              <a:ln w="19050">
                <a:solidFill>
                  <a:schemeClr val="tx1"/>
                </a:solidFill>
              </a:ln>
              <a:solidFill>
                <a:srgbClr val="0000FF"/>
              </a:solidFill>
              <a:effectLst>
                <a:glow rad="63500">
                  <a:schemeClr val="bg1"/>
                </a:glow>
              </a:effectLst>
              <a:latin typeface="Fat Freddie CT" panose="02000504020000020004" pitchFamily="50" charset="0"/>
            </a:endParaRPr>
          </a:p>
        </p:txBody>
      </p:sp>
      <p:grpSp>
        <p:nvGrpSpPr>
          <p:cNvPr id="33" name="Групувати 32">
            <a:extLst>
              <a:ext uri="{FF2B5EF4-FFF2-40B4-BE49-F238E27FC236}">
                <a16:creationId xmlns:a16="http://schemas.microsoft.com/office/drawing/2014/main" xmlns="" id="{9ED039CC-E07D-4D89-9898-FA3EAAC81979}"/>
              </a:ext>
            </a:extLst>
          </p:cNvPr>
          <p:cNvGrpSpPr/>
          <p:nvPr/>
        </p:nvGrpSpPr>
        <p:grpSpPr>
          <a:xfrm>
            <a:off x="12878436" y="885282"/>
            <a:ext cx="3853406" cy="1579001"/>
            <a:chOff x="8137392" y="797098"/>
            <a:chExt cx="3853406" cy="1579001"/>
          </a:xfrm>
        </p:grpSpPr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xmlns="" id="{140AB5F7-145B-422B-BC34-9DA6DA0AC6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297808" y="797098"/>
              <a:ext cx="3692990" cy="155568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5" name="Рисунок 34">
              <a:extLst>
                <a:ext uri="{FF2B5EF4-FFF2-40B4-BE49-F238E27FC236}">
                  <a16:creationId xmlns:a16="http://schemas.microsoft.com/office/drawing/2014/main" xmlns="" id="{1799A38B-59E2-4B5C-89D9-C7AFCEBF8D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137392" y="797098"/>
              <a:ext cx="3780544" cy="1579001"/>
            </a:xfrm>
            <a:prstGeom prst="rect">
              <a:avLst/>
            </a:prstGeom>
          </p:spPr>
        </p:pic>
      </p:grpSp>
      <p:grpSp>
        <p:nvGrpSpPr>
          <p:cNvPr id="36" name="Групувати 35">
            <a:extLst>
              <a:ext uri="{FF2B5EF4-FFF2-40B4-BE49-F238E27FC236}">
                <a16:creationId xmlns:a16="http://schemas.microsoft.com/office/drawing/2014/main" xmlns="" id="{E3053DCA-5EE7-4032-93AA-3A3B83C34D88}"/>
              </a:ext>
            </a:extLst>
          </p:cNvPr>
          <p:cNvGrpSpPr/>
          <p:nvPr/>
        </p:nvGrpSpPr>
        <p:grpSpPr>
          <a:xfrm>
            <a:off x="12824647" y="2939899"/>
            <a:ext cx="3907195" cy="1640933"/>
            <a:chOff x="8083603" y="2851715"/>
            <a:chExt cx="3907195" cy="1640933"/>
          </a:xfrm>
        </p:grpSpPr>
        <p:pic>
          <p:nvPicPr>
            <p:cNvPr id="46" name="Рисунок 45">
              <a:extLst>
                <a:ext uri="{FF2B5EF4-FFF2-40B4-BE49-F238E27FC236}">
                  <a16:creationId xmlns:a16="http://schemas.microsoft.com/office/drawing/2014/main" xmlns="" id="{936BEB54-4B0E-47C9-84A3-75B05F361B2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7813" y="2851715"/>
              <a:ext cx="3692985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7" name="Рисунок 46">
              <a:extLst>
                <a:ext uri="{FF2B5EF4-FFF2-40B4-BE49-F238E27FC236}">
                  <a16:creationId xmlns:a16="http://schemas.microsoft.com/office/drawing/2014/main" xmlns="" id="{373D3544-16F8-4419-963B-0A91905DEAE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083603" y="2913647"/>
              <a:ext cx="3907195" cy="1579001"/>
            </a:xfrm>
            <a:prstGeom prst="rect">
              <a:avLst/>
            </a:prstGeom>
          </p:spPr>
        </p:pic>
      </p:grpSp>
      <p:grpSp>
        <p:nvGrpSpPr>
          <p:cNvPr id="48" name="Групувати 47">
            <a:extLst>
              <a:ext uri="{FF2B5EF4-FFF2-40B4-BE49-F238E27FC236}">
                <a16:creationId xmlns:a16="http://schemas.microsoft.com/office/drawing/2014/main" xmlns="" id="{95B00058-F291-46F2-9129-3757467D6F70}"/>
              </a:ext>
            </a:extLst>
          </p:cNvPr>
          <p:cNvGrpSpPr/>
          <p:nvPr/>
        </p:nvGrpSpPr>
        <p:grpSpPr>
          <a:xfrm>
            <a:off x="12878436" y="4988615"/>
            <a:ext cx="3913280" cy="1636867"/>
            <a:chOff x="8137392" y="4900431"/>
            <a:chExt cx="3913280" cy="1636867"/>
          </a:xfrm>
        </p:grpSpPr>
        <p:pic>
          <p:nvPicPr>
            <p:cNvPr id="49" name="Рисунок 48">
              <a:extLst>
                <a:ext uri="{FF2B5EF4-FFF2-40B4-BE49-F238E27FC236}">
                  <a16:creationId xmlns:a16="http://schemas.microsoft.com/office/drawing/2014/main" xmlns="" id="{E8D26FF7-C9AE-4755-98E0-FF710EC594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7685" y="4900431"/>
              <a:ext cx="3692987" cy="154978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50" name="Рисунок 49">
              <a:extLst>
                <a:ext uri="{FF2B5EF4-FFF2-40B4-BE49-F238E27FC236}">
                  <a16:creationId xmlns:a16="http://schemas.microsoft.com/office/drawing/2014/main" xmlns="" id="{99A7266A-9D93-4101-945D-B2AEA5BDF45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137392" y="4958297"/>
              <a:ext cx="3907195" cy="1579001"/>
            </a:xfrm>
            <a:prstGeom prst="rect">
              <a:avLst/>
            </a:prstGeom>
          </p:spPr>
        </p:pic>
      </p:grpSp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B1673A35-E5DC-4282-A926-5BD916886A8E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b="2797"/>
          <a:stretch/>
        </p:blipFill>
        <p:spPr>
          <a:xfrm>
            <a:off x="-3980667" y="7427275"/>
            <a:ext cx="8534267" cy="5989003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xmlns="" id="{C7DB01AB-9BFF-4B55-9D2A-884D5F6E251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3251" y="8906938"/>
            <a:ext cx="3113797" cy="3855838"/>
          </a:xfrm>
          <a:prstGeom prst="rect">
            <a:avLst/>
          </a:prstGeom>
        </p:spPr>
      </p:pic>
      <p:pic>
        <p:nvPicPr>
          <p:cNvPr id="53" name="Picture 2" descr="lego letter m for Sale OFF 78%">
            <a:extLst>
              <a:ext uri="{FF2B5EF4-FFF2-40B4-BE49-F238E27FC236}">
                <a16:creationId xmlns:a16="http://schemas.microsoft.com/office/drawing/2014/main" xmlns="" id="{6844774E-877C-4F3C-BFD8-255A176FA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019" y="3257941"/>
            <a:ext cx="1260534" cy="161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xmlns="" id="{858A3510-5387-496C-A7C4-B0754F150CAD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969" y="2368357"/>
            <a:ext cx="1381656" cy="1515924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xmlns="" id="{426CE0AC-9233-4F04-BB43-C8E631FD3112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3801" y="3175383"/>
            <a:ext cx="1392355" cy="1608774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xmlns="" id="{2D584366-F903-47D8-BBCB-CB556E4ED111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0325" y="2100964"/>
            <a:ext cx="1381656" cy="1515924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BDD952F0-390C-4A01-BE28-0228824ED0A9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9169" y="2939899"/>
            <a:ext cx="1154112" cy="1677179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xmlns="" id="{3EDA2F42-9689-4ABB-A700-8D91CF97C1BF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390555" y="1958822"/>
            <a:ext cx="1647924" cy="1800207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xmlns="" id="{09D458DE-2774-4E0A-B554-020065E240FB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rot="21003234">
            <a:off x="8166984" y="2984142"/>
            <a:ext cx="1609023" cy="182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76216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137</Words>
  <Application>Microsoft Office PowerPoint</Application>
  <PresentationFormat>Произвольный</PresentationFormat>
  <Paragraphs>62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33</cp:revision>
  <dcterms:created xsi:type="dcterms:W3CDTF">2023-11-16T18:29:31Z</dcterms:created>
  <dcterms:modified xsi:type="dcterms:W3CDTF">2023-12-28T19:32:02Z</dcterms:modified>
</cp:coreProperties>
</file>