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8" r:id="rId11"/>
    <p:sldId id="267" r:id="rId12"/>
    <p:sldId id="269" r:id="rId13"/>
    <p:sldId id="266" r:id="rId14"/>
    <p:sldId id="270" r:id="rId15"/>
    <p:sldId id="271" r:id="rId16"/>
  </p:sldIdLst>
  <p:sldSz cx="9144000" cy="6858000" type="screen4x3"/>
  <p:notesSz cx="6858000" cy="9144000"/>
  <p:custDataLst>
    <p:tags r:id="rId17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96AFC77-1F8B-4EFC-9EBF-479AC73763AD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62361A60-DFF8-4FA8-AA6B-554187141B27}">
      <dgm:prSet phldrT="[Текст]" custT="1"/>
      <dgm:spPr/>
      <dgm:t>
        <a:bodyPr/>
        <a:lstStyle/>
        <a:p>
          <a:r>
            <a:rPr lang="uk-UA" sz="2800" b="1" i="1" dirty="0" smtClean="0">
              <a:ln>
                <a:solidFill>
                  <a:schemeClr val="bg1"/>
                </a:solidFill>
              </a:ln>
              <a:solidFill>
                <a:schemeClr val="accent6">
                  <a:lumMod val="50000"/>
                </a:schemeClr>
              </a:solidFill>
            </a:rPr>
            <a:t>кумедний</a:t>
          </a:r>
          <a:endParaRPr lang="uk-UA" sz="2800" b="1" i="1" dirty="0">
            <a:ln>
              <a:solidFill>
                <a:schemeClr val="bg1"/>
              </a:solidFill>
            </a:ln>
            <a:solidFill>
              <a:schemeClr val="accent6">
                <a:lumMod val="50000"/>
              </a:schemeClr>
            </a:solidFill>
          </a:endParaRPr>
        </a:p>
      </dgm:t>
    </dgm:pt>
    <dgm:pt modelId="{B3D05FBA-3865-4021-AD42-51F5EC7C4B06}" type="parTrans" cxnId="{296771FE-2A8D-4E97-965E-951F4AA02CE2}">
      <dgm:prSet/>
      <dgm:spPr/>
      <dgm:t>
        <a:bodyPr/>
        <a:lstStyle/>
        <a:p>
          <a:endParaRPr lang="uk-UA"/>
        </a:p>
      </dgm:t>
    </dgm:pt>
    <dgm:pt modelId="{521B9FA8-EE62-4F8D-904F-2BB692DB41A2}" type="sibTrans" cxnId="{296771FE-2A8D-4E97-965E-951F4AA02CE2}">
      <dgm:prSet/>
      <dgm:spPr/>
      <dgm:t>
        <a:bodyPr/>
        <a:lstStyle/>
        <a:p>
          <a:endParaRPr lang="uk-UA"/>
        </a:p>
      </dgm:t>
    </dgm:pt>
    <dgm:pt modelId="{855AF076-5C0D-45BF-AAC1-1BD18F20D2EB}">
      <dgm:prSet phldrT="[Текст]" custT="1"/>
      <dgm:spPr/>
      <dgm:t>
        <a:bodyPr/>
        <a:lstStyle/>
        <a:p>
          <a:r>
            <a:rPr lang="uk-UA" sz="2800" b="1" i="1" dirty="0" smtClean="0">
              <a:ln>
                <a:solidFill>
                  <a:schemeClr val="bg1"/>
                </a:solidFill>
              </a:ln>
              <a:solidFill>
                <a:schemeClr val="accent6">
                  <a:lumMod val="50000"/>
                </a:schemeClr>
              </a:solidFill>
            </a:rPr>
            <a:t>добрий</a:t>
          </a:r>
          <a:endParaRPr lang="uk-UA" sz="2800" b="1" i="1" dirty="0">
            <a:ln>
              <a:solidFill>
                <a:schemeClr val="bg1"/>
              </a:solidFill>
            </a:ln>
            <a:solidFill>
              <a:schemeClr val="accent6">
                <a:lumMod val="50000"/>
              </a:schemeClr>
            </a:solidFill>
          </a:endParaRPr>
        </a:p>
      </dgm:t>
    </dgm:pt>
    <dgm:pt modelId="{0858FCA8-5309-43D1-8AB7-973BFAEB1A48}" type="parTrans" cxnId="{355DE03A-6873-485B-A1C3-B201CDC88DFB}">
      <dgm:prSet/>
      <dgm:spPr/>
      <dgm:t>
        <a:bodyPr/>
        <a:lstStyle/>
        <a:p>
          <a:endParaRPr lang="uk-UA"/>
        </a:p>
      </dgm:t>
    </dgm:pt>
    <dgm:pt modelId="{DF4590E4-600A-42C0-AABC-D512007943DE}" type="sibTrans" cxnId="{355DE03A-6873-485B-A1C3-B201CDC88DFB}">
      <dgm:prSet/>
      <dgm:spPr/>
      <dgm:t>
        <a:bodyPr/>
        <a:lstStyle/>
        <a:p>
          <a:endParaRPr lang="uk-UA"/>
        </a:p>
      </dgm:t>
    </dgm:pt>
    <dgm:pt modelId="{C0D6AB8F-55CC-49BF-B594-9E3EDE821834}">
      <dgm:prSet phldrT="[Текст]" custT="1"/>
      <dgm:spPr/>
      <dgm:t>
        <a:bodyPr/>
        <a:lstStyle/>
        <a:p>
          <a:r>
            <a:rPr lang="uk-UA" sz="2800" b="1" i="1" dirty="0" smtClean="0">
              <a:ln>
                <a:solidFill>
                  <a:schemeClr val="bg1"/>
                </a:solidFill>
              </a:ln>
              <a:solidFill>
                <a:schemeClr val="accent6">
                  <a:lumMod val="50000"/>
                </a:schemeClr>
              </a:solidFill>
            </a:rPr>
            <a:t>розумний</a:t>
          </a:r>
          <a:endParaRPr lang="uk-UA" sz="2800" b="1" i="1" dirty="0">
            <a:ln>
              <a:solidFill>
                <a:schemeClr val="bg1"/>
              </a:solidFill>
            </a:ln>
            <a:solidFill>
              <a:schemeClr val="accent6">
                <a:lumMod val="50000"/>
              </a:schemeClr>
            </a:solidFill>
          </a:endParaRPr>
        </a:p>
      </dgm:t>
    </dgm:pt>
    <dgm:pt modelId="{9B2C7597-9CC1-45F0-B9A1-86730FDEB50C}" type="parTrans" cxnId="{EBD80CB3-BB04-4951-9E80-7948F882BF43}">
      <dgm:prSet/>
      <dgm:spPr/>
      <dgm:t>
        <a:bodyPr/>
        <a:lstStyle/>
        <a:p>
          <a:endParaRPr lang="uk-UA"/>
        </a:p>
      </dgm:t>
    </dgm:pt>
    <dgm:pt modelId="{2AA2B5F8-EEB5-4075-BFFD-5CA4D1DF0269}" type="sibTrans" cxnId="{EBD80CB3-BB04-4951-9E80-7948F882BF43}">
      <dgm:prSet/>
      <dgm:spPr/>
      <dgm:t>
        <a:bodyPr/>
        <a:lstStyle/>
        <a:p>
          <a:endParaRPr lang="uk-UA"/>
        </a:p>
      </dgm:t>
    </dgm:pt>
    <dgm:pt modelId="{045CE23E-37C6-4635-881D-4CE293FDBC6B}">
      <dgm:prSet phldrT="[Текст]" custT="1"/>
      <dgm:spPr/>
      <dgm:t>
        <a:bodyPr/>
        <a:lstStyle/>
        <a:p>
          <a:r>
            <a:rPr lang="uk-UA" sz="2800" b="1" i="1" dirty="0" smtClean="0">
              <a:ln>
                <a:solidFill>
                  <a:schemeClr val="bg1"/>
                </a:solidFill>
              </a:ln>
              <a:solidFill>
                <a:schemeClr val="accent6">
                  <a:lumMod val="50000"/>
                </a:schemeClr>
              </a:solidFill>
            </a:rPr>
            <a:t>вихований</a:t>
          </a:r>
          <a:endParaRPr lang="uk-UA" sz="2800" b="1" i="1" dirty="0">
            <a:ln>
              <a:solidFill>
                <a:schemeClr val="bg1"/>
              </a:solidFill>
            </a:ln>
            <a:solidFill>
              <a:schemeClr val="accent6">
                <a:lumMod val="50000"/>
              </a:schemeClr>
            </a:solidFill>
          </a:endParaRPr>
        </a:p>
      </dgm:t>
    </dgm:pt>
    <dgm:pt modelId="{0D52506D-6888-47F2-B433-4D3F4AB3EAC1}" type="parTrans" cxnId="{3722B145-CE15-4366-B329-DC2E0B2B0DED}">
      <dgm:prSet/>
      <dgm:spPr/>
      <dgm:t>
        <a:bodyPr/>
        <a:lstStyle/>
        <a:p>
          <a:endParaRPr lang="uk-UA"/>
        </a:p>
      </dgm:t>
    </dgm:pt>
    <dgm:pt modelId="{F8743096-C7FF-4A91-AA0B-6086C9976A11}" type="sibTrans" cxnId="{3722B145-CE15-4366-B329-DC2E0B2B0DED}">
      <dgm:prSet/>
      <dgm:spPr/>
      <dgm:t>
        <a:bodyPr/>
        <a:lstStyle/>
        <a:p>
          <a:endParaRPr lang="uk-UA"/>
        </a:p>
      </dgm:t>
    </dgm:pt>
    <dgm:pt modelId="{924D0724-B218-4454-965B-3C94211D0751}">
      <dgm:prSet phldrT="[Текст]" custT="1"/>
      <dgm:spPr/>
      <dgm:t>
        <a:bodyPr/>
        <a:lstStyle/>
        <a:p>
          <a:r>
            <a:rPr lang="uk-UA" sz="5400" b="1" dirty="0" smtClean="0">
              <a:solidFill>
                <a:schemeClr val="accent6">
                  <a:lumMod val="50000"/>
                </a:schemeClr>
              </a:solidFill>
            </a:rPr>
            <a:t>?</a:t>
          </a:r>
          <a:endParaRPr lang="uk-UA" sz="5400" b="1" dirty="0">
            <a:solidFill>
              <a:schemeClr val="accent6">
                <a:lumMod val="50000"/>
              </a:schemeClr>
            </a:solidFill>
          </a:endParaRPr>
        </a:p>
      </dgm:t>
    </dgm:pt>
    <dgm:pt modelId="{AD949584-3E2A-4D4D-BAA0-2E392C204404}" type="parTrans" cxnId="{175B15DB-FFE7-41F2-828F-2AFEB76E7DE8}">
      <dgm:prSet/>
      <dgm:spPr/>
      <dgm:t>
        <a:bodyPr/>
        <a:lstStyle/>
        <a:p>
          <a:endParaRPr lang="uk-UA"/>
        </a:p>
      </dgm:t>
    </dgm:pt>
    <dgm:pt modelId="{B46EDDF4-F3F9-4143-8544-829F0B42236D}" type="sibTrans" cxnId="{175B15DB-FFE7-41F2-828F-2AFEB76E7DE8}">
      <dgm:prSet/>
      <dgm:spPr/>
      <dgm:t>
        <a:bodyPr/>
        <a:lstStyle/>
        <a:p>
          <a:endParaRPr lang="uk-UA"/>
        </a:p>
      </dgm:t>
    </dgm:pt>
    <dgm:pt modelId="{7FD1DF70-0F28-47CA-A787-2AEE21DD7FAC}" type="pres">
      <dgm:prSet presAssocID="{896AFC77-1F8B-4EFC-9EBF-479AC73763A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9358F002-30C1-44AC-A403-554DA0FF4508}" type="pres">
      <dgm:prSet presAssocID="{62361A60-DFF8-4FA8-AA6B-554187141B27}" presName="node" presStyleLbl="node1" presStyleIdx="0" presStyleCnt="5" custScaleX="12828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CB9CEC0E-A416-4289-82B7-FCEDC41393A9}" type="pres">
      <dgm:prSet presAssocID="{521B9FA8-EE62-4F8D-904F-2BB692DB41A2}" presName="sibTrans" presStyleCnt="0"/>
      <dgm:spPr/>
    </dgm:pt>
    <dgm:pt modelId="{50D629E7-376E-4C2E-86A3-EF3B82460B3C}" type="pres">
      <dgm:prSet presAssocID="{855AF076-5C0D-45BF-AAC1-1BD18F20D2EB}" presName="node" presStyleLbl="node1" presStyleIdx="1" presStyleCnt="5" custScaleX="12284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8EF3C07C-5E13-4FB4-95A0-0E81D722EA96}" type="pres">
      <dgm:prSet presAssocID="{DF4590E4-600A-42C0-AABC-D512007943DE}" presName="sibTrans" presStyleCnt="0"/>
      <dgm:spPr/>
    </dgm:pt>
    <dgm:pt modelId="{44D6AC53-F4FB-4C4E-92B7-2A7566E5047F}" type="pres">
      <dgm:prSet presAssocID="{C0D6AB8F-55CC-49BF-B594-9E3EDE821834}" presName="node" presStyleLbl="node1" presStyleIdx="2" presStyleCnt="5" custScaleX="120187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FC1BBE97-0452-4622-9EB7-1C574EB2E93D}" type="pres">
      <dgm:prSet presAssocID="{2AA2B5F8-EEB5-4075-BFFD-5CA4D1DF0269}" presName="sibTrans" presStyleCnt="0"/>
      <dgm:spPr/>
    </dgm:pt>
    <dgm:pt modelId="{7A95070E-4492-47DC-881A-9A122FF3439E}" type="pres">
      <dgm:prSet presAssocID="{045CE23E-37C6-4635-881D-4CE293FDBC6B}" presName="node" presStyleLbl="node1" presStyleIdx="3" presStyleCnt="5" custScaleX="12284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859F6F78-3A6C-4E43-B28E-EDB8C6287299}" type="pres">
      <dgm:prSet presAssocID="{F8743096-C7FF-4A91-AA0B-6086C9976A11}" presName="sibTrans" presStyleCnt="0"/>
      <dgm:spPr/>
    </dgm:pt>
    <dgm:pt modelId="{A893C53A-F25D-4AD6-9E6A-6AFCD67B3B6B}" type="pres">
      <dgm:prSet presAssocID="{924D0724-B218-4454-965B-3C94211D0751}" presName="node" presStyleLbl="node1" presStyleIdx="4" presStyleCnt="5" custScaleX="124293" custLinFactNeighborX="4463" custLinFactNeighborY="2712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8EFC4136-0FBA-454F-ADF2-0142AC20ABF1}" type="presOf" srcId="{045CE23E-37C6-4635-881D-4CE293FDBC6B}" destId="{7A95070E-4492-47DC-881A-9A122FF3439E}" srcOrd="0" destOrd="0" presId="urn:microsoft.com/office/officeart/2005/8/layout/default"/>
    <dgm:cxn modelId="{18CF9A14-8879-4D55-A86C-3FF361BE2116}" type="presOf" srcId="{C0D6AB8F-55CC-49BF-B594-9E3EDE821834}" destId="{44D6AC53-F4FB-4C4E-92B7-2A7566E5047F}" srcOrd="0" destOrd="0" presId="urn:microsoft.com/office/officeart/2005/8/layout/default"/>
    <dgm:cxn modelId="{296771FE-2A8D-4E97-965E-951F4AA02CE2}" srcId="{896AFC77-1F8B-4EFC-9EBF-479AC73763AD}" destId="{62361A60-DFF8-4FA8-AA6B-554187141B27}" srcOrd="0" destOrd="0" parTransId="{B3D05FBA-3865-4021-AD42-51F5EC7C4B06}" sibTransId="{521B9FA8-EE62-4F8D-904F-2BB692DB41A2}"/>
    <dgm:cxn modelId="{355DE03A-6873-485B-A1C3-B201CDC88DFB}" srcId="{896AFC77-1F8B-4EFC-9EBF-479AC73763AD}" destId="{855AF076-5C0D-45BF-AAC1-1BD18F20D2EB}" srcOrd="1" destOrd="0" parTransId="{0858FCA8-5309-43D1-8AB7-973BFAEB1A48}" sibTransId="{DF4590E4-600A-42C0-AABC-D512007943DE}"/>
    <dgm:cxn modelId="{A1B27440-56DD-408E-AF98-5A5FAF11C11D}" type="presOf" srcId="{62361A60-DFF8-4FA8-AA6B-554187141B27}" destId="{9358F002-30C1-44AC-A403-554DA0FF4508}" srcOrd="0" destOrd="0" presId="urn:microsoft.com/office/officeart/2005/8/layout/default"/>
    <dgm:cxn modelId="{131A8867-2ABC-4170-8E2F-F2F78465E4BF}" type="presOf" srcId="{855AF076-5C0D-45BF-AAC1-1BD18F20D2EB}" destId="{50D629E7-376E-4C2E-86A3-EF3B82460B3C}" srcOrd="0" destOrd="0" presId="urn:microsoft.com/office/officeart/2005/8/layout/default"/>
    <dgm:cxn modelId="{EBD80CB3-BB04-4951-9E80-7948F882BF43}" srcId="{896AFC77-1F8B-4EFC-9EBF-479AC73763AD}" destId="{C0D6AB8F-55CC-49BF-B594-9E3EDE821834}" srcOrd="2" destOrd="0" parTransId="{9B2C7597-9CC1-45F0-B9A1-86730FDEB50C}" sibTransId="{2AA2B5F8-EEB5-4075-BFFD-5CA4D1DF0269}"/>
    <dgm:cxn modelId="{175B15DB-FFE7-41F2-828F-2AFEB76E7DE8}" srcId="{896AFC77-1F8B-4EFC-9EBF-479AC73763AD}" destId="{924D0724-B218-4454-965B-3C94211D0751}" srcOrd="4" destOrd="0" parTransId="{AD949584-3E2A-4D4D-BAA0-2E392C204404}" sibTransId="{B46EDDF4-F3F9-4143-8544-829F0B42236D}"/>
    <dgm:cxn modelId="{2F50B5CA-6DC2-4595-86CF-38F1C445456F}" type="presOf" srcId="{924D0724-B218-4454-965B-3C94211D0751}" destId="{A893C53A-F25D-4AD6-9E6A-6AFCD67B3B6B}" srcOrd="0" destOrd="0" presId="urn:microsoft.com/office/officeart/2005/8/layout/default"/>
    <dgm:cxn modelId="{536B2C14-3321-433C-BC7C-32E1507B5161}" type="presOf" srcId="{896AFC77-1F8B-4EFC-9EBF-479AC73763AD}" destId="{7FD1DF70-0F28-47CA-A787-2AEE21DD7FAC}" srcOrd="0" destOrd="0" presId="urn:microsoft.com/office/officeart/2005/8/layout/default"/>
    <dgm:cxn modelId="{3722B145-CE15-4366-B329-DC2E0B2B0DED}" srcId="{896AFC77-1F8B-4EFC-9EBF-479AC73763AD}" destId="{045CE23E-37C6-4635-881D-4CE293FDBC6B}" srcOrd="3" destOrd="0" parTransId="{0D52506D-6888-47F2-B433-4D3F4AB3EAC1}" sibTransId="{F8743096-C7FF-4A91-AA0B-6086C9976A11}"/>
    <dgm:cxn modelId="{0C1C78BD-3461-4C76-83F0-4657ED953751}" type="presParOf" srcId="{7FD1DF70-0F28-47CA-A787-2AEE21DD7FAC}" destId="{9358F002-30C1-44AC-A403-554DA0FF4508}" srcOrd="0" destOrd="0" presId="urn:microsoft.com/office/officeart/2005/8/layout/default"/>
    <dgm:cxn modelId="{FCC9C058-359F-4808-AD0F-2A5952330964}" type="presParOf" srcId="{7FD1DF70-0F28-47CA-A787-2AEE21DD7FAC}" destId="{CB9CEC0E-A416-4289-82B7-FCEDC41393A9}" srcOrd="1" destOrd="0" presId="urn:microsoft.com/office/officeart/2005/8/layout/default"/>
    <dgm:cxn modelId="{B41E8F39-1CCB-48F8-ABE7-8BEEFA066D7B}" type="presParOf" srcId="{7FD1DF70-0F28-47CA-A787-2AEE21DD7FAC}" destId="{50D629E7-376E-4C2E-86A3-EF3B82460B3C}" srcOrd="2" destOrd="0" presId="urn:microsoft.com/office/officeart/2005/8/layout/default"/>
    <dgm:cxn modelId="{5788E2EE-825D-47D7-B0D6-B97D3EE66E74}" type="presParOf" srcId="{7FD1DF70-0F28-47CA-A787-2AEE21DD7FAC}" destId="{8EF3C07C-5E13-4FB4-95A0-0E81D722EA96}" srcOrd="3" destOrd="0" presId="urn:microsoft.com/office/officeart/2005/8/layout/default"/>
    <dgm:cxn modelId="{591C0B1E-2C31-4B20-985C-61963FAB52E3}" type="presParOf" srcId="{7FD1DF70-0F28-47CA-A787-2AEE21DD7FAC}" destId="{44D6AC53-F4FB-4C4E-92B7-2A7566E5047F}" srcOrd="4" destOrd="0" presId="urn:microsoft.com/office/officeart/2005/8/layout/default"/>
    <dgm:cxn modelId="{703F75AC-6D7A-4974-8A29-9882875C9FBA}" type="presParOf" srcId="{7FD1DF70-0F28-47CA-A787-2AEE21DD7FAC}" destId="{FC1BBE97-0452-4622-9EB7-1C574EB2E93D}" srcOrd="5" destOrd="0" presId="urn:microsoft.com/office/officeart/2005/8/layout/default"/>
    <dgm:cxn modelId="{A4409A0D-FD6F-411D-889F-0D780AA2706B}" type="presParOf" srcId="{7FD1DF70-0F28-47CA-A787-2AEE21DD7FAC}" destId="{7A95070E-4492-47DC-881A-9A122FF3439E}" srcOrd="6" destOrd="0" presId="urn:microsoft.com/office/officeart/2005/8/layout/default"/>
    <dgm:cxn modelId="{AD4EBE87-3973-462F-A568-20A7EC7AC689}" type="presParOf" srcId="{7FD1DF70-0F28-47CA-A787-2AEE21DD7FAC}" destId="{859F6F78-3A6C-4E43-B28E-EDB8C6287299}" srcOrd="7" destOrd="0" presId="urn:microsoft.com/office/officeart/2005/8/layout/default"/>
    <dgm:cxn modelId="{3B8FCC67-69EF-4E81-8595-3A5AE90A434F}" type="presParOf" srcId="{7FD1DF70-0F28-47CA-A787-2AEE21DD7FAC}" destId="{A893C53A-F25D-4AD6-9E6A-6AFCD67B3B6B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358F002-30C1-44AC-A403-554DA0FF4508}">
      <dsp:nvSpPr>
        <dsp:cNvPr id="0" name=""/>
        <dsp:cNvSpPr/>
      </dsp:nvSpPr>
      <dsp:spPr>
        <a:xfrm>
          <a:off x="360042" y="1546"/>
          <a:ext cx="2281453" cy="106705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i="1" kern="1200" dirty="0" smtClean="0">
              <a:ln>
                <a:solidFill>
                  <a:schemeClr val="bg1"/>
                </a:solidFill>
              </a:ln>
              <a:solidFill>
                <a:schemeClr val="accent6">
                  <a:lumMod val="50000"/>
                </a:schemeClr>
              </a:solidFill>
            </a:rPr>
            <a:t>кумедний</a:t>
          </a:r>
          <a:endParaRPr lang="uk-UA" sz="2800" b="1" i="1" kern="1200" dirty="0">
            <a:ln>
              <a:solidFill>
                <a:schemeClr val="bg1"/>
              </a:solidFill>
            </a:ln>
            <a:solidFill>
              <a:schemeClr val="accent6">
                <a:lumMod val="50000"/>
              </a:schemeClr>
            </a:solidFill>
          </a:endParaRPr>
        </a:p>
      </dsp:txBody>
      <dsp:txXfrm>
        <a:off x="360042" y="1546"/>
        <a:ext cx="2281453" cy="1067055"/>
      </dsp:txXfrm>
    </dsp:sp>
    <dsp:sp modelId="{50D629E7-376E-4C2E-86A3-EF3B82460B3C}">
      <dsp:nvSpPr>
        <dsp:cNvPr id="0" name=""/>
        <dsp:cNvSpPr/>
      </dsp:nvSpPr>
      <dsp:spPr>
        <a:xfrm>
          <a:off x="2819338" y="1546"/>
          <a:ext cx="2184707" cy="106705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i="1" kern="1200" dirty="0" smtClean="0">
              <a:ln>
                <a:solidFill>
                  <a:schemeClr val="bg1"/>
                </a:solidFill>
              </a:ln>
              <a:solidFill>
                <a:schemeClr val="accent6">
                  <a:lumMod val="50000"/>
                </a:schemeClr>
              </a:solidFill>
            </a:rPr>
            <a:t>добрий</a:t>
          </a:r>
          <a:endParaRPr lang="uk-UA" sz="2800" b="1" i="1" kern="1200" dirty="0">
            <a:ln>
              <a:solidFill>
                <a:schemeClr val="bg1"/>
              </a:solidFill>
            </a:ln>
            <a:solidFill>
              <a:schemeClr val="accent6">
                <a:lumMod val="50000"/>
              </a:schemeClr>
            </a:solidFill>
          </a:endParaRPr>
        </a:p>
      </dsp:txBody>
      <dsp:txXfrm>
        <a:off x="2819338" y="1546"/>
        <a:ext cx="2184707" cy="1067055"/>
      </dsp:txXfrm>
    </dsp:sp>
    <dsp:sp modelId="{44D6AC53-F4FB-4C4E-92B7-2A7566E5047F}">
      <dsp:nvSpPr>
        <dsp:cNvPr id="0" name=""/>
        <dsp:cNvSpPr/>
      </dsp:nvSpPr>
      <dsp:spPr>
        <a:xfrm>
          <a:off x="432050" y="1246444"/>
          <a:ext cx="2137436" cy="106705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i="1" kern="1200" dirty="0" smtClean="0">
              <a:ln>
                <a:solidFill>
                  <a:schemeClr val="bg1"/>
                </a:solidFill>
              </a:ln>
              <a:solidFill>
                <a:schemeClr val="accent6">
                  <a:lumMod val="50000"/>
                </a:schemeClr>
              </a:solidFill>
            </a:rPr>
            <a:t>розумний</a:t>
          </a:r>
          <a:endParaRPr lang="uk-UA" sz="2800" b="1" i="1" kern="1200" dirty="0">
            <a:ln>
              <a:solidFill>
                <a:schemeClr val="bg1"/>
              </a:solidFill>
            </a:ln>
            <a:solidFill>
              <a:schemeClr val="accent6">
                <a:lumMod val="50000"/>
              </a:schemeClr>
            </a:solidFill>
          </a:endParaRPr>
        </a:p>
      </dsp:txBody>
      <dsp:txXfrm>
        <a:off x="432050" y="1246444"/>
        <a:ext cx="2137436" cy="1067055"/>
      </dsp:txXfrm>
    </dsp:sp>
    <dsp:sp modelId="{7A95070E-4492-47DC-881A-9A122FF3439E}">
      <dsp:nvSpPr>
        <dsp:cNvPr id="0" name=""/>
        <dsp:cNvSpPr/>
      </dsp:nvSpPr>
      <dsp:spPr>
        <a:xfrm>
          <a:off x="2747330" y="1246444"/>
          <a:ext cx="2184707" cy="106705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i="1" kern="1200" dirty="0" smtClean="0">
              <a:ln>
                <a:solidFill>
                  <a:schemeClr val="bg1"/>
                </a:solidFill>
              </a:ln>
              <a:solidFill>
                <a:schemeClr val="accent6">
                  <a:lumMod val="50000"/>
                </a:schemeClr>
              </a:solidFill>
            </a:rPr>
            <a:t>вихований</a:t>
          </a:r>
          <a:endParaRPr lang="uk-UA" sz="2800" b="1" i="1" kern="1200" dirty="0">
            <a:ln>
              <a:solidFill>
                <a:schemeClr val="bg1"/>
              </a:solidFill>
            </a:ln>
            <a:solidFill>
              <a:schemeClr val="accent6">
                <a:lumMod val="50000"/>
              </a:schemeClr>
            </a:solidFill>
          </a:endParaRPr>
        </a:p>
      </dsp:txBody>
      <dsp:txXfrm>
        <a:off x="2747330" y="1246444"/>
        <a:ext cx="2184707" cy="1067055"/>
      </dsp:txXfrm>
    </dsp:sp>
    <dsp:sp modelId="{A893C53A-F25D-4AD6-9E6A-6AFCD67B3B6B}">
      <dsp:nvSpPr>
        <dsp:cNvPr id="0" name=""/>
        <dsp:cNvSpPr/>
      </dsp:nvSpPr>
      <dsp:spPr>
        <a:xfrm>
          <a:off x="1656185" y="2492888"/>
          <a:ext cx="2210458" cy="106705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5400" b="1" kern="1200" dirty="0" smtClean="0">
              <a:solidFill>
                <a:schemeClr val="accent6">
                  <a:lumMod val="50000"/>
                </a:schemeClr>
              </a:solidFill>
            </a:rPr>
            <a:t>?</a:t>
          </a:r>
          <a:endParaRPr lang="uk-UA" sz="5400" b="1" kern="1200" dirty="0">
            <a:solidFill>
              <a:schemeClr val="accent6">
                <a:lumMod val="50000"/>
              </a:schemeClr>
            </a:solidFill>
          </a:endParaRPr>
        </a:p>
      </dsp:txBody>
      <dsp:txXfrm>
        <a:off x="1656185" y="2492888"/>
        <a:ext cx="2210458" cy="106705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2492896"/>
            <a:ext cx="7772400" cy="1470025"/>
          </a:xfrm>
        </p:spPr>
        <p:txBody>
          <a:bodyPr/>
          <a:lstStyle>
            <a:lvl1pPr>
              <a:defRPr b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4653136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9E796-6008-4FD9-80A1-AC3E44929B75}" type="datetimeFigureOut">
              <a:rPr lang="ru-RU" smtClean="0"/>
              <a:pPr/>
              <a:t>19.01.2023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20D89-E669-412C-9C30-0006D99EF4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607025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9E796-6008-4FD9-80A1-AC3E44929B75}" type="datetimeFigureOut">
              <a:rPr lang="ru-RU" smtClean="0"/>
              <a:pPr/>
              <a:t>19.01.2023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20D89-E669-412C-9C30-0006D99EF4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994361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9E796-6008-4FD9-80A1-AC3E44929B75}" type="datetimeFigureOut">
              <a:rPr lang="ru-RU" smtClean="0"/>
              <a:pPr/>
              <a:t>19.01.2023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20D89-E669-412C-9C30-0006D99EF4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956258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9E796-6008-4FD9-80A1-AC3E44929B75}" type="datetimeFigureOut">
              <a:rPr lang="ru-RU" smtClean="0"/>
              <a:pPr/>
              <a:t>19.01.2023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20D89-E669-412C-9C30-0006D99EF4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18616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9E796-6008-4FD9-80A1-AC3E44929B75}" type="datetimeFigureOut">
              <a:rPr lang="ru-RU" smtClean="0"/>
              <a:pPr/>
              <a:t>19.01.2023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20D89-E669-412C-9C30-0006D99EF4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231565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9E796-6008-4FD9-80A1-AC3E44929B75}" type="datetimeFigureOut">
              <a:rPr lang="ru-RU" smtClean="0"/>
              <a:pPr/>
              <a:t>19.01.2023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20D89-E669-412C-9C30-0006D99EF4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808276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9E796-6008-4FD9-80A1-AC3E44929B75}" type="datetimeFigureOut">
              <a:rPr lang="ru-RU" smtClean="0"/>
              <a:pPr/>
              <a:t>19.01.2023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20D89-E669-412C-9C30-0006D99EF4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570937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9E796-6008-4FD9-80A1-AC3E44929B75}" type="datetimeFigureOut">
              <a:rPr lang="ru-RU" smtClean="0"/>
              <a:pPr/>
              <a:t>19.01.2023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20D89-E669-412C-9C30-0006D99EF4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792288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9E796-6008-4FD9-80A1-AC3E44929B75}" type="datetimeFigureOut">
              <a:rPr lang="ru-RU" smtClean="0"/>
              <a:pPr/>
              <a:t>19.01.2023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20D89-E669-412C-9C30-0006D99EF4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96955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9E796-6008-4FD9-80A1-AC3E44929B75}" type="datetimeFigureOut">
              <a:rPr lang="ru-RU" smtClean="0"/>
              <a:pPr/>
              <a:t>19.01.2023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20D89-E669-412C-9C30-0006D99EF4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871951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9E796-6008-4FD9-80A1-AC3E44929B75}" type="datetimeFigureOut">
              <a:rPr lang="ru-RU" smtClean="0"/>
              <a:pPr/>
              <a:t>19.01.2023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20D89-E669-412C-9C30-0006D99EF4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396233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59E796-6008-4FD9-80A1-AC3E44929B75}" type="datetimeFigureOut">
              <a:rPr lang="ru-RU" smtClean="0"/>
              <a:pPr/>
              <a:t>19.01.2023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D20D89-E669-412C-9C30-0006D99EF4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757545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5400" dirty="0" smtClean="0">
                <a:ln>
                  <a:solidFill>
                    <a:schemeClr val="bg1"/>
                  </a:solidFill>
                </a:ln>
                <a:latin typeface="Arial" pitchFamily="34" charset="0"/>
                <a:cs typeface="Arial" pitchFamily="34" charset="0"/>
              </a:rPr>
              <a:t>Спиридон ВАНГЕЛІ</a:t>
            </a:r>
            <a:endParaRPr lang="ru-RU" sz="5400" dirty="0">
              <a:ln>
                <a:solidFill>
                  <a:schemeClr val="bg1"/>
                </a:solidFill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627784" y="4653136"/>
            <a:ext cx="5472608" cy="864096"/>
          </a:xfrm>
        </p:spPr>
        <p:txBody>
          <a:bodyPr>
            <a:normAutofit/>
          </a:bodyPr>
          <a:lstStyle/>
          <a:p>
            <a:r>
              <a:rPr lang="uk-UA" sz="4800" b="1" dirty="0" smtClean="0">
                <a:ln>
                  <a:solidFill>
                    <a:schemeClr val="bg2"/>
                  </a:solidFill>
                </a:ln>
                <a:solidFill>
                  <a:schemeClr val="accent6">
                    <a:lumMod val="50000"/>
                  </a:schemeClr>
                </a:solidFill>
              </a:rPr>
              <a:t>«Пісенька Гугуце»</a:t>
            </a:r>
            <a:endParaRPr lang="uk-UA" sz="4800" b="1" dirty="0">
              <a:ln>
                <a:solidFill>
                  <a:schemeClr val="bg2"/>
                </a:solidFill>
              </a:ln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3074" name="Picture 2" descr="Пісенька Гугуце. С.Вангелі - Казка українською з малюнками онлайн » Чтиво -  українська література, українські книги, українські текст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3933056"/>
            <a:ext cx="2016224" cy="26998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3077" name="Picture 5" descr="Спиридон Вангели: Содержание детских книг не столь интересно как в былое  время | IPN"/>
          <p:cNvPicPr>
            <a:picLocks noChangeAspect="1" noChangeArrowheads="1"/>
          </p:cNvPicPr>
          <p:nvPr/>
        </p:nvPicPr>
        <p:blipFill>
          <a:blip r:embed="rId3" cstate="print"/>
          <a:srcRect l="16380" t="11340" r="28181"/>
          <a:stretch>
            <a:fillRect/>
          </a:stretch>
        </p:blipFill>
        <p:spPr bwMode="auto">
          <a:xfrm>
            <a:off x="5940152" y="153542"/>
            <a:ext cx="2490042" cy="26547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slope"/>
          </a:sp3d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52320" y="5157192"/>
            <a:ext cx="1512168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590180707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5736" y="274638"/>
            <a:ext cx="6696744" cy="114300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СПИРИДОН ВАНГЕЛІ</a:t>
            </a:r>
            <a:endParaRPr lang="ru-RU" b="1" dirty="0">
              <a:solidFill>
                <a:srgbClr val="FF000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" name="Oval 4"/>
          <p:cNvSpPr>
            <a:spLocks noChangeArrowheads="1"/>
          </p:cNvSpPr>
          <p:nvPr/>
        </p:nvSpPr>
        <p:spPr bwMode="gray">
          <a:xfrm>
            <a:off x="0" y="1988841"/>
            <a:ext cx="4932040" cy="3096343"/>
          </a:xfrm>
          <a:prstGeom prst="ellipse">
            <a:avLst/>
          </a:prstGeom>
          <a:noFill/>
          <a:ln w="12700">
            <a:solidFill>
              <a:schemeClr val="bg2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marL="342900" indent="-342900">
              <a:buAutoNum type="arabicPeriod"/>
            </a:pPr>
            <a:r>
              <a:rPr lang="uk-UA" sz="2400" b="1" dirty="0" smtClean="0"/>
              <a:t>Де народився Спиридон Вангелі?</a:t>
            </a:r>
          </a:p>
          <a:p>
            <a:pPr marL="342900" indent="-342900">
              <a:buAutoNum type="arabicPeriod"/>
            </a:pPr>
            <a:r>
              <a:rPr lang="uk-UA" sz="2400" b="1" dirty="0" smtClean="0"/>
              <a:t>Як навчався хлопчик у школі?</a:t>
            </a:r>
          </a:p>
          <a:p>
            <a:pPr marL="342900" indent="-342900">
              <a:buAutoNum type="arabicPeriod"/>
            </a:pPr>
            <a:r>
              <a:rPr lang="uk-UA" sz="2400" b="1" dirty="0" smtClean="0"/>
              <a:t>Ким працював?</a:t>
            </a:r>
          </a:p>
          <a:p>
            <a:pPr marL="342900" indent="-342900">
              <a:buAutoNum type="arabicPeriod"/>
            </a:pPr>
            <a:r>
              <a:rPr lang="uk-UA" sz="2400" b="1" dirty="0" smtClean="0"/>
              <a:t>З чого розпочав літературну творчість: з казок чи з поезії?</a:t>
            </a:r>
          </a:p>
          <a:p>
            <a:pPr marL="342900" indent="-342900">
              <a:buAutoNum type="arabicPeriod"/>
            </a:pPr>
            <a:r>
              <a:rPr lang="uk-UA" sz="2400" b="1" dirty="0" smtClean="0"/>
              <a:t>Яку назву мала перша книга Спиридона Вангелі?</a:t>
            </a:r>
          </a:p>
          <a:p>
            <a:pPr marL="342900" indent="-342900">
              <a:buAutoNum type="arabicPeriod"/>
            </a:pPr>
            <a:r>
              <a:rPr lang="uk-UA" sz="2400" b="1" dirty="0" smtClean="0"/>
              <a:t>Яка книга принесла С.Вангелі найбільшу славу?</a:t>
            </a:r>
          </a:p>
          <a:p>
            <a:pPr marL="342900" indent="-342900"/>
            <a:endParaRPr lang="uk-UA" dirty="0" smtClean="0"/>
          </a:p>
          <a:p>
            <a:pPr marL="342900" indent="-342900">
              <a:buAutoNum type="arabicPeriod"/>
            </a:pPr>
            <a:endParaRPr lang="uk-UA" dirty="0" smtClean="0"/>
          </a:p>
          <a:p>
            <a:pPr marL="342900" indent="-342900">
              <a:buAutoNum type="arabicPeriod"/>
            </a:pPr>
            <a:endParaRPr lang="ru-RU" dirty="0"/>
          </a:p>
        </p:txBody>
      </p:sp>
      <p:sp>
        <p:nvSpPr>
          <p:cNvPr id="4" name="Oval 5"/>
          <p:cNvSpPr>
            <a:spLocks noChangeArrowheads="1"/>
          </p:cNvSpPr>
          <p:nvPr/>
        </p:nvSpPr>
        <p:spPr bwMode="gray">
          <a:xfrm>
            <a:off x="2962275" y="2544831"/>
            <a:ext cx="3490913" cy="3490912"/>
          </a:xfrm>
          <a:prstGeom prst="ellipse">
            <a:avLst/>
          </a:prstGeom>
          <a:noFill/>
          <a:ln w="12700">
            <a:solidFill>
              <a:schemeClr val="bg2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5" name="Oval 6"/>
          <p:cNvSpPr>
            <a:spLocks noChangeArrowheads="1"/>
          </p:cNvSpPr>
          <p:nvPr/>
        </p:nvSpPr>
        <p:spPr bwMode="gray">
          <a:xfrm>
            <a:off x="3178175" y="2871856"/>
            <a:ext cx="2973388" cy="2973387"/>
          </a:xfrm>
          <a:prstGeom prst="ellipse">
            <a:avLst/>
          </a:prstGeom>
          <a:noFill/>
          <a:ln w="12700">
            <a:solidFill>
              <a:schemeClr val="bg2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0" name="Rectangle 11"/>
          <p:cNvSpPr>
            <a:spLocks noChangeArrowheads="1"/>
          </p:cNvSpPr>
          <p:nvPr/>
        </p:nvSpPr>
        <p:spPr bwMode="gray">
          <a:xfrm>
            <a:off x="3609975" y="2719456"/>
            <a:ext cx="2043113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ru-RU" sz="1400" dirty="0" smtClean="0">
                <a:solidFill>
                  <a:srgbClr val="FFFBFC"/>
                </a:solidFill>
              </a:rPr>
              <a:t>Вставить текст</a:t>
            </a:r>
            <a:endParaRPr lang="en-US" sz="1400" dirty="0">
              <a:solidFill>
                <a:srgbClr val="FFFBFC"/>
              </a:solidFill>
            </a:endParaRPr>
          </a:p>
        </p:txBody>
      </p:sp>
      <p:sp>
        <p:nvSpPr>
          <p:cNvPr id="11" name="Rectangle 12"/>
          <p:cNvSpPr>
            <a:spLocks noChangeArrowheads="1"/>
          </p:cNvSpPr>
          <p:nvPr/>
        </p:nvSpPr>
        <p:spPr bwMode="gray">
          <a:xfrm>
            <a:off x="2743200" y="4903856"/>
            <a:ext cx="1160463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ru-RU" sz="1400" dirty="0" smtClean="0">
                <a:solidFill>
                  <a:srgbClr val="FFFBFC"/>
                </a:solidFill>
              </a:rPr>
              <a:t>Вставить текст</a:t>
            </a:r>
            <a:endParaRPr lang="en-US" sz="1400" dirty="0">
              <a:solidFill>
                <a:srgbClr val="FFFBFC"/>
              </a:solidFill>
            </a:endParaRPr>
          </a:p>
        </p:txBody>
      </p:sp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4364846"/>
            <a:ext cx="4067944" cy="249315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050" name="Picture 2" descr="КАЗКОВІ ФІНЛЯНДІЯ ТА НОРВЕГІЯ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604916">
            <a:off x="1115616" y="4293096"/>
            <a:ext cx="2306216" cy="2306217"/>
          </a:xfrm>
          <a:prstGeom prst="rect">
            <a:avLst/>
          </a:prstGeom>
          <a:noFill/>
        </p:spPr>
      </p:pic>
      <p:pic>
        <p:nvPicPr>
          <p:cNvPr id="19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188640"/>
            <a:ext cx="1440160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1952205619"/>
      </p:ext>
    </p:extLst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Хлопчик ГУГУЦЕ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1026" name="Picture 2" descr="Рассказ «Подснежники» (Спиридон Степанович Вангели) | Сайт воспитателя  Новак Елены Валентиновны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395536" y="2545457"/>
            <a:ext cx="2453258" cy="3115791"/>
          </a:xfrm>
          <a:prstGeom prst="rect">
            <a:avLst/>
          </a:prstGeom>
          <a:noFill/>
        </p:spPr>
      </p:pic>
      <p:sp>
        <p:nvSpPr>
          <p:cNvPr id="104" name="Подзаголовок 2"/>
          <p:cNvSpPr txBox="1">
            <a:spLocks/>
          </p:cNvSpPr>
          <p:nvPr/>
        </p:nvSpPr>
        <p:spPr>
          <a:xfrm>
            <a:off x="0" y="1700808"/>
            <a:ext cx="9144000" cy="72008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uk-UA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Який він?</a:t>
            </a:r>
            <a:endParaRPr kumimoji="0" lang="uk-UA" sz="4800" b="1" i="0" u="none" strike="noStrike" kern="1200" normalizeH="0" baseline="0" noProof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06" name="Схема 105"/>
          <p:cNvGraphicFramePr/>
          <p:nvPr/>
        </p:nvGraphicFramePr>
        <p:xfrm>
          <a:off x="3131840" y="2636912"/>
          <a:ext cx="5364088" cy="35599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7" name="Picture 2" descr="КАЗКОВІ ФІНЛЯНДІЯ ТА НОРВЕГІЯ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604916">
            <a:off x="6944110" y="616534"/>
            <a:ext cx="1752497" cy="175249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341847570"/>
      </p:ext>
    </p:extLst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Слухаємо оповідання </a:t>
            </a:r>
            <a:b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Спиридона Вангелі “ Пісенька ” </a:t>
            </a:r>
            <a:endParaRPr lang="uk-UA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2" descr="Пісенька Гугуце. С.Вангелі - Казка українською з малюнками онлайн » Чтиво -  українська література, українські книги, українські текст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953052">
            <a:off x="1339631" y="2103139"/>
            <a:ext cx="3160997" cy="42327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1844824"/>
            <a:ext cx="3952236" cy="18443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266928" cy="1143000"/>
          </a:xfrm>
        </p:spPr>
        <p:txBody>
          <a:bodyPr>
            <a:normAutofit/>
          </a:bodyPr>
          <a:lstStyle/>
          <a:p>
            <a:r>
              <a:rPr lang="uk-UA" b="1" dirty="0" smtClean="0">
                <a:solidFill>
                  <a:srgbClr val="FF0000"/>
                </a:solidFill>
              </a:rPr>
              <a:t>Читай правильно</a:t>
            </a:r>
            <a:endParaRPr lang="uk-UA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292080" y="1772816"/>
            <a:ext cx="3106688" cy="4525963"/>
          </a:xfrm>
        </p:spPr>
        <p:txBody>
          <a:bodyPr>
            <a:normAutofit lnSpcReduction="10000"/>
          </a:bodyPr>
          <a:lstStyle/>
          <a:p>
            <a:r>
              <a:rPr lang="uk-UA" b="1" dirty="0" smtClean="0"/>
              <a:t>тракторист</a:t>
            </a:r>
          </a:p>
          <a:p>
            <a:r>
              <a:rPr lang="uk-UA" b="1" dirty="0" smtClean="0"/>
              <a:t>лаятись</a:t>
            </a:r>
          </a:p>
          <a:p>
            <a:r>
              <a:rPr lang="uk-UA" b="1" dirty="0" smtClean="0"/>
              <a:t>загуркоче</a:t>
            </a:r>
          </a:p>
          <a:p>
            <a:r>
              <a:rPr lang="uk-UA" b="1" dirty="0" smtClean="0"/>
              <a:t>всміхнувся</a:t>
            </a:r>
          </a:p>
          <a:p>
            <a:r>
              <a:rPr lang="uk-UA" b="1" dirty="0" smtClean="0"/>
              <a:t>виноградарі</a:t>
            </a:r>
          </a:p>
          <a:p>
            <a:r>
              <a:rPr lang="uk-UA" b="1" dirty="0" smtClean="0"/>
              <a:t>виноградник</a:t>
            </a:r>
          </a:p>
          <a:p>
            <a:r>
              <a:rPr lang="uk-UA" b="1" dirty="0" smtClean="0"/>
              <a:t>виблискуючи </a:t>
            </a:r>
          </a:p>
          <a:p>
            <a:r>
              <a:rPr lang="uk-UA" b="1" dirty="0" smtClean="0"/>
              <a:t>вістрями</a:t>
            </a:r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1043608" y="1844824"/>
            <a:ext cx="3106688" cy="4525963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відтоді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частував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не гнівайся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натщесерце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наздогнав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опудало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призьба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нікогісінько</a:t>
            </a:r>
            <a:r>
              <a:rPr kumimoji="0" lang="uk-UA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uk-UA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188640"/>
            <a:ext cx="3096344" cy="1444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pull dir="r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</a:rPr>
              <a:t>Чи знаєш ти?</a:t>
            </a:r>
            <a:endParaRPr lang="uk-UA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700808"/>
            <a:ext cx="1872208" cy="2016224"/>
          </a:xfrm>
        </p:spPr>
        <p:txBody>
          <a:bodyPr/>
          <a:lstStyle/>
          <a:p>
            <a:pPr>
              <a:buNone/>
            </a:pPr>
            <a:r>
              <a:rPr lang="uk-UA" b="1" dirty="0" smtClean="0"/>
              <a:t>курка</a:t>
            </a:r>
          </a:p>
          <a:p>
            <a:pPr>
              <a:buNone/>
            </a:pPr>
            <a:r>
              <a:rPr lang="uk-UA" b="1" dirty="0" smtClean="0"/>
              <a:t>індик</a:t>
            </a:r>
          </a:p>
          <a:p>
            <a:pPr>
              <a:buNone/>
            </a:pPr>
            <a:r>
              <a:rPr lang="uk-UA" b="1" dirty="0" smtClean="0"/>
              <a:t>качка</a:t>
            </a:r>
          </a:p>
          <a:p>
            <a:pPr>
              <a:buNone/>
            </a:pPr>
            <a:endParaRPr lang="uk-UA" dirty="0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4077072"/>
            <a:ext cx="1619225" cy="17815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3771926"/>
            <a:ext cx="2304256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5" name="Picture 7" descr="Утка - векторные изображения, Утка картинки | Depositphoto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4208" y="4077072"/>
            <a:ext cx="2010485" cy="1800200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1331640" y="6021288"/>
            <a:ext cx="57606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FF0000"/>
                </a:solidFill>
              </a:rPr>
              <a:t>1</a:t>
            </a:r>
            <a:endParaRPr lang="uk-UA" sz="32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283968" y="6093296"/>
            <a:ext cx="57606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FF0000"/>
                </a:solidFill>
              </a:rPr>
              <a:t>2</a:t>
            </a:r>
            <a:endParaRPr lang="uk-UA" sz="32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7236296" y="6021288"/>
            <a:ext cx="57606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FF0000"/>
                </a:solidFill>
              </a:rPr>
              <a:t>3</a:t>
            </a:r>
            <a:endParaRPr lang="uk-UA" sz="3200" dirty="0"/>
          </a:p>
        </p:txBody>
      </p:sp>
      <p:sp>
        <p:nvSpPr>
          <p:cNvPr id="12" name="Содержимое 2"/>
          <p:cNvSpPr txBox="1">
            <a:spLocks/>
          </p:cNvSpPr>
          <p:nvPr/>
        </p:nvSpPr>
        <p:spPr>
          <a:xfrm>
            <a:off x="1979712" y="1772816"/>
            <a:ext cx="6768752" cy="201622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- </a:t>
            </a: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може </a:t>
            </a: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рахувати до 5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- за 1 хвилину з’їдає 8 г зерна</a:t>
            </a:r>
            <a:endParaRPr kumimoji="0" lang="uk-UA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- вміють пірнати на глибину більше 6 м </a:t>
            </a:r>
            <a:endParaRPr kumimoji="0" lang="uk-UA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</a:rPr>
              <a:t>Гра “ Заповни пропуски ”</a:t>
            </a:r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59632" y="1600200"/>
            <a:ext cx="7704856" cy="4525963"/>
          </a:xfrm>
        </p:spPr>
        <p:txBody>
          <a:bodyPr/>
          <a:lstStyle/>
          <a:p>
            <a:pPr algn="ctr">
              <a:buNone/>
            </a:pPr>
            <a:r>
              <a:rPr lang="uk-UA" b="1" i="1" u="sng" dirty="0" smtClean="0">
                <a:solidFill>
                  <a:schemeClr val="accent6">
                    <a:lumMod val="75000"/>
                  </a:schemeClr>
                </a:solidFill>
              </a:rPr>
              <a:t>(Мама, посміятися, голови, радість)</a:t>
            </a:r>
          </a:p>
          <a:p>
            <a:pPr algn="ctr">
              <a:buNone/>
            </a:pPr>
            <a:endParaRPr lang="uk-UA" sz="1050" b="1" i="1" dirty="0" smtClean="0"/>
          </a:p>
          <a:p>
            <a:pPr>
              <a:buNone/>
            </a:pPr>
            <a:r>
              <a:rPr lang="uk-UA" dirty="0" smtClean="0"/>
              <a:t>		</a:t>
            </a:r>
            <a:r>
              <a:rPr lang="uk-UA" b="1" dirty="0" smtClean="0"/>
              <a:t>Люди, побачивши Гугуце, опускали …, ходили сумні й похмурі. </a:t>
            </a:r>
          </a:p>
          <a:p>
            <a:pPr>
              <a:buNone/>
            </a:pPr>
            <a:r>
              <a:rPr lang="uk-UA" b="1" dirty="0" smtClean="0"/>
              <a:t>	</a:t>
            </a:r>
            <a:r>
              <a:rPr lang="uk-UA" b="1" dirty="0" smtClean="0"/>
              <a:t>	</a:t>
            </a:r>
            <a:r>
              <a:rPr lang="uk-UA" b="1" dirty="0" smtClean="0"/>
              <a:t>… й та не посміхалася. </a:t>
            </a:r>
          </a:p>
          <a:p>
            <a:pPr>
              <a:buNone/>
            </a:pPr>
            <a:r>
              <a:rPr lang="uk-UA" b="1" dirty="0" smtClean="0"/>
              <a:t>	</a:t>
            </a:r>
            <a:r>
              <a:rPr lang="uk-UA" b="1" dirty="0" smtClean="0"/>
              <a:t>	</a:t>
            </a:r>
            <a:r>
              <a:rPr lang="uk-UA" b="1" dirty="0" smtClean="0"/>
              <a:t>Гугуце … й не знав, що робити, як повернути людям …, чим їх задобрити, аби було з ким … .</a:t>
            </a:r>
            <a:endParaRPr lang="uk-UA" b="1" dirty="0"/>
          </a:p>
        </p:txBody>
      </p:sp>
      <p:sp>
        <p:nvSpPr>
          <p:cNvPr id="1026" name="AutoShape 2" descr="Mind of doubt: векторна графіка, зображення, Mind of doubt малюнки -  Сторінка 2 | Скачати з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636912"/>
            <a:ext cx="1440160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5157192"/>
            <a:ext cx="1440160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FF0000"/>
                </a:solidFill>
              </a:rPr>
              <a:t>Перекажи, </a:t>
            </a:r>
            <a:br>
              <a:rPr lang="uk-UA" b="1" dirty="0" smtClean="0">
                <a:solidFill>
                  <a:srgbClr val="FF0000"/>
                </a:solidFill>
              </a:rPr>
            </a:br>
            <a:r>
              <a:rPr lang="uk-UA" b="1" dirty="0" smtClean="0">
                <a:solidFill>
                  <a:srgbClr val="FF0000"/>
                </a:solidFill>
              </a:rPr>
              <a:t>використовуючи слова</a:t>
            </a:r>
            <a:endParaRPr lang="uk-UA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700808"/>
            <a:ext cx="3672408" cy="4968552"/>
          </a:xfrm>
        </p:spPr>
        <p:txBody>
          <a:bodyPr>
            <a:normAutofit fontScale="92500" lnSpcReduction="20000"/>
          </a:bodyPr>
          <a:lstStyle/>
          <a:p>
            <a:r>
              <a:rPr lang="uk-UA" b="1" dirty="0" smtClean="0"/>
              <a:t>сусідня вулиця</a:t>
            </a:r>
          </a:p>
          <a:p>
            <a:r>
              <a:rPr lang="uk-UA" b="1" dirty="0" smtClean="0"/>
              <a:t>люди</a:t>
            </a:r>
          </a:p>
          <a:p>
            <a:r>
              <a:rPr lang="uk-UA" b="1" dirty="0" smtClean="0"/>
              <a:t>криниця</a:t>
            </a:r>
          </a:p>
          <a:p>
            <a:r>
              <a:rPr lang="uk-UA" b="1" dirty="0" smtClean="0"/>
              <a:t>копають</a:t>
            </a:r>
          </a:p>
          <a:p>
            <a:r>
              <a:rPr lang="uk-UA" b="1" dirty="0" smtClean="0"/>
              <a:t>пісок</a:t>
            </a:r>
          </a:p>
          <a:p>
            <a:r>
              <a:rPr lang="uk-UA" b="1" dirty="0" smtClean="0"/>
              <a:t>присів</a:t>
            </a:r>
          </a:p>
          <a:p>
            <a:r>
              <a:rPr lang="uk-UA" b="1" dirty="0" smtClean="0"/>
              <a:t>яма</a:t>
            </a:r>
          </a:p>
          <a:p>
            <a:r>
              <a:rPr lang="uk-UA" b="1" dirty="0" smtClean="0"/>
              <a:t>зазирнув</a:t>
            </a:r>
          </a:p>
          <a:p>
            <a:r>
              <a:rPr lang="uk-UA" b="1" dirty="0" smtClean="0"/>
              <a:t>шапка</a:t>
            </a:r>
          </a:p>
          <a:p>
            <a:r>
              <a:rPr lang="uk-UA" b="1" dirty="0" smtClean="0"/>
              <a:t>Америка</a:t>
            </a:r>
            <a:endParaRPr lang="uk-UA" b="1" dirty="0"/>
          </a:p>
        </p:txBody>
      </p:sp>
      <p:pic>
        <p:nvPicPr>
          <p:cNvPr id="20482" name="Picture 2" descr="Пісенька Гугуце"/>
          <p:cNvPicPr>
            <a:picLocks noChangeAspect="1" noChangeArrowheads="1"/>
          </p:cNvPicPr>
          <p:nvPr/>
        </p:nvPicPr>
        <p:blipFill>
          <a:blip r:embed="rId2" cstate="print"/>
          <a:srcRect l="4320"/>
          <a:stretch>
            <a:fillRect/>
          </a:stretch>
        </p:blipFill>
        <p:spPr bwMode="auto">
          <a:xfrm>
            <a:off x="3491880" y="2420888"/>
            <a:ext cx="5278182" cy="3672408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</a:rPr>
              <a:t>Гра “ Знайди кінець ”</a:t>
            </a:r>
            <a:endParaRPr lang="uk-UA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27784" y="1700808"/>
            <a:ext cx="5040560" cy="1972816"/>
          </a:xfrm>
        </p:spPr>
        <p:txBody>
          <a:bodyPr/>
          <a:lstStyle/>
          <a:p>
            <a:pPr>
              <a:buNone/>
            </a:pPr>
            <a:r>
              <a:rPr lang="uk-UA" b="1" dirty="0" smtClean="0"/>
              <a:t>Тракторе, </a:t>
            </a:r>
            <a:r>
              <a:rPr lang="uk-UA" b="1" dirty="0" smtClean="0"/>
              <a:t>тракторе</a:t>
            </a:r>
            <a:r>
              <a:rPr lang="uk-UA" b="1" dirty="0" smtClean="0"/>
              <a:t>, …</a:t>
            </a:r>
          </a:p>
          <a:p>
            <a:pPr>
              <a:buNone/>
            </a:pPr>
            <a:r>
              <a:rPr lang="uk-UA" b="1" dirty="0" smtClean="0"/>
              <a:t>Тракторе, </a:t>
            </a:r>
            <a:r>
              <a:rPr lang="uk-UA" b="1" dirty="0" smtClean="0"/>
              <a:t>тракторе</a:t>
            </a:r>
            <a:r>
              <a:rPr lang="uk-UA" b="1" dirty="0" smtClean="0"/>
              <a:t>, </a:t>
            </a:r>
            <a:r>
              <a:rPr lang="uk-UA" b="1" dirty="0" smtClean="0"/>
              <a:t>…</a:t>
            </a:r>
          </a:p>
          <a:p>
            <a:pPr>
              <a:buNone/>
            </a:pPr>
            <a:r>
              <a:rPr lang="uk-UA" b="1" dirty="0" smtClean="0"/>
              <a:t>У нові ворота, коли є …</a:t>
            </a:r>
            <a:endParaRPr lang="uk-UA" b="1" dirty="0"/>
          </a:p>
        </p:txBody>
      </p:sp>
      <p:pic>
        <p:nvPicPr>
          <p:cNvPr id="6" name="Picture 2" descr="КАЗКОВІ ФІНЛЯНДІЯ ТА НОРВЕГІЯ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604916">
            <a:off x="315555" y="1764843"/>
            <a:ext cx="1704644" cy="1704645"/>
          </a:xfrm>
          <a:prstGeom prst="rect">
            <a:avLst/>
          </a:prstGeom>
          <a:noFill/>
        </p:spPr>
      </p:pic>
      <p:pic>
        <p:nvPicPr>
          <p:cNvPr id="24578" name="Picture 2" descr="Пісенька Гугуце"/>
          <p:cNvPicPr>
            <a:picLocks noChangeAspect="1" noChangeArrowheads="1"/>
          </p:cNvPicPr>
          <p:nvPr/>
        </p:nvPicPr>
        <p:blipFill>
          <a:blip r:embed="rId3" cstate="print"/>
          <a:srcRect b="7008"/>
          <a:stretch>
            <a:fillRect/>
          </a:stretch>
        </p:blipFill>
        <p:spPr bwMode="auto">
          <a:xfrm>
            <a:off x="2123728" y="3573016"/>
            <a:ext cx="5566627" cy="3078434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</a:rPr>
              <a:t>Заспіваймо</a:t>
            </a:r>
            <a:endParaRPr lang="uk-UA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844824"/>
            <a:ext cx="8229600" cy="720081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uk-UA" b="1" dirty="0" smtClean="0"/>
              <a:t>Тоді Гугуце взяв у дідуся сапку й заспівав…</a:t>
            </a:r>
            <a:endParaRPr lang="uk-UA" b="1" dirty="0"/>
          </a:p>
        </p:txBody>
      </p:sp>
      <p:pic>
        <p:nvPicPr>
          <p:cNvPr id="25602" name="Picture 2" descr="Пісенька Гугуц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2852936"/>
            <a:ext cx="5731396" cy="3684469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</a:rPr>
              <a:t>Плутанка</a:t>
            </a:r>
            <a:endParaRPr lang="uk-UA" b="1" dirty="0">
              <a:solidFill>
                <a:srgbClr val="FF0000"/>
              </a:solidFill>
            </a:endParaRPr>
          </a:p>
        </p:txBody>
      </p:sp>
      <p:pic>
        <p:nvPicPr>
          <p:cNvPr id="22530" name="Picture 2" descr="Пісенька Гугуц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4149080"/>
            <a:ext cx="3290841" cy="2204864"/>
          </a:xfrm>
          <a:prstGeom prst="rect">
            <a:avLst/>
          </a:prstGeom>
          <a:noFill/>
        </p:spPr>
      </p:pic>
      <p:pic>
        <p:nvPicPr>
          <p:cNvPr id="22532" name="Picture 4" descr="Пісенька Гугуц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772816"/>
            <a:ext cx="3312368" cy="2195627"/>
          </a:xfrm>
          <a:prstGeom prst="rect">
            <a:avLst/>
          </a:prstGeom>
          <a:noFill/>
        </p:spPr>
      </p:pic>
      <p:pic>
        <p:nvPicPr>
          <p:cNvPr id="22534" name="Picture 6" descr="Пісенька Гугуце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1772816"/>
            <a:ext cx="3240360" cy="2083089"/>
          </a:xfrm>
          <a:prstGeom prst="rect">
            <a:avLst/>
          </a:prstGeom>
          <a:noFill/>
        </p:spPr>
      </p:pic>
      <p:pic>
        <p:nvPicPr>
          <p:cNvPr id="22536" name="Picture 8" descr="Пісенька Гугуце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4221088"/>
            <a:ext cx="3338832" cy="2232248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179512" y="4221088"/>
            <a:ext cx="5092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FF0000"/>
                </a:solidFill>
              </a:rPr>
              <a:t>2</a:t>
            </a:r>
            <a:endParaRPr lang="uk-UA" sz="3200" b="1" dirty="0">
              <a:solidFill>
                <a:srgbClr val="FF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79512" y="1844824"/>
            <a:ext cx="5092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FF0000"/>
                </a:solidFill>
              </a:rPr>
              <a:t>1</a:t>
            </a:r>
            <a:endParaRPr lang="uk-UA" sz="32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716016" y="1844824"/>
            <a:ext cx="5092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FF0000"/>
                </a:solidFill>
              </a:rPr>
              <a:t>3</a:t>
            </a:r>
            <a:endParaRPr lang="uk-UA" sz="32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4788024" y="4221088"/>
            <a:ext cx="5092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FF0000"/>
                </a:solidFill>
              </a:rPr>
              <a:t>4</a:t>
            </a:r>
            <a:endParaRPr lang="uk-UA" sz="3200" dirty="0"/>
          </a:p>
        </p:txBody>
      </p:sp>
    </p:spTree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</a:rPr>
              <a:t>Поміркуйте</a:t>
            </a:r>
            <a:endParaRPr lang="uk-UA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00807"/>
            <a:ext cx="8229600" cy="792089"/>
          </a:xfrm>
        </p:spPr>
        <p:txBody>
          <a:bodyPr/>
          <a:lstStyle/>
          <a:p>
            <a:pPr>
              <a:buNone/>
            </a:pPr>
            <a:r>
              <a:rPr lang="uk-UA" b="1" dirty="0" smtClean="0"/>
              <a:t>Чому змінилося ставлення людей до Гугуце?</a:t>
            </a:r>
            <a:endParaRPr lang="uk-UA" b="1" dirty="0"/>
          </a:p>
        </p:txBody>
      </p:sp>
      <p:pic>
        <p:nvPicPr>
          <p:cNvPr id="26626" name="Picture 2" descr="Пісенька Гугуц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3501008"/>
            <a:ext cx="4516998" cy="3168352"/>
          </a:xfrm>
          <a:prstGeom prst="rect">
            <a:avLst/>
          </a:prstGeom>
          <a:noFill/>
        </p:spPr>
      </p:pic>
      <p:pic>
        <p:nvPicPr>
          <p:cNvPr id="26628" name="Picture 4" descr="Пісенька Гугуц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420888"/>
            <a:ext cx="4176464" cy="2816130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</a:rPr>
              <a:t>Намалюємо мультфільм</a:t>
            </a:r>
            <a:endParaRPr lang="uk-UA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835696" y="1844824"/>
            <a:ext cx="6851104" cy="1656184"/>
          </a:xfrm>
        </p:spPr>
        <p:txBody>
          <a:bodyPr/>
          <a:lstStyle/>
          <a:p>
            <a:r>
              <a:rPr lang="uk-UA" b="1" dirty="0" smtClean="0"/>
              <a:t>Які малюнки можна намалювати до </a:t>
            </a:r>
            <a:r>
              <a:rPr lang="uk-UA" b="1" dirty="0" smtClean="0"/>
              <a:t>оповідання, </a:t>
            </a:r>
            <a:r>
              <a:rPr lang="uk-UA" b="1" dirty="0" smtClean="0"/>
              <a:t>щоб діти, які </a:t>
            </a:r>
            <a:r>
              <a:rPr lang="uk-UA" b="1" dirty="0" smtClean="0"/>
              <a:t>його </a:t>
            </a:r>
            <a:r>
              <a:rPr lang="uk-UA" b="1" dirty="0" smtClean="0"/>
              <a:t>не читали, зрозуміли зміст?</a:t>
            </a:r>
            <a:endParaRPr lang="uk-UA" b="1" dirty="0"/>
          </a:p>
        </p:txBody>
      </p:sp>
      <p:pic>
        <p:nvPicPr>
          <p:cNvPr id="21506" name="Picture 2" descr="Cartoon little girl painting Royalty Free Vector Image"/>
          <p:cNvPicPr>
            <a:picLocks noChangeAspect="1" noChangeArrowheads="1"/>
          </p:cNvPicPr>
          <p:nvPr/>
        </p:nvPicPr>
        <p:blipFill>
          <a:blip r:embed="rId2" cstate="print"/>
          <a:srcRect b="9573"/>
          <a:stretch>
            <a:fillRect/>
          </a:stretch>
        </p:blipFill>
        <p:spPr bwMode="auto">
          <a:xfrm>
            <a:off x="251520" y="1844823"/>
            <a:ext cx="1512168" cy="2109717"/>
          </a:xfrm>
          <a:prstGeom prst="rect">
            <a:avLst/>
          </a:prstGeom>
          <a:noFill/>
        </p:spPr>
      </p:pic>
      <p:pic>
        <p:nvPicPr>
          <p:cNvPr id="21508" name="Picture 4" descr="Тести | Сайт міста Городок.City | Останні події, афіша, відпочинок і  розваги | Городок.City – Городок.Cit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3717032"/>
            <a:ext cx="5256584" cy="2736304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</a:rPr>
              <a:t>Добери прислів’я</a:t>
            </a:r>
            <a:endParaRPr lang="uk-UA" b="1" dirty="0">
              <a:solidFill>
                <a:srgbClr val="FF0000"/>
              </a:solidFill>
            </a:endParaRPr>
          </a:p>
        </p:txBody>
      </p:sp>
      <p:pic>
        <p:nvPicPr>
          <p:cNvPr id="27650" name="Picture 2" descr="Пісенька Гугуц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2924944"/>
            <a:ext cx="3392882" cy="229746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" name="Овал 4"/>
          <p:cNvSpPr/>
          <p:nvPr/>
        </p:nvSpPr>
        <p:spPr>
          <a:xfrm rot="20915416">
            <a:off x="672832" y="2127809"/>
            <a:ext cx="2952328" cy="9144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</a:rPr>
              <a:t>Один гусак поля не витопче</a:t>
            </a:r>
            <a:endParaRPr lang="uk-UA" b="1" dirty="0">
              <a:solidFill>
                <a:schemeClr val="tx1"/>
              </a:solidFill>
            </a:endParaRPr>
          </a:p>
        </p:txBody>
      </p:sp>
      <p:sp>
        <p:nvSpPr>
          <p:cNvPr id="6" name="Овал 5"/>
          <p:cNvSpPr/>
          <p:nvPr/>
        </p:nvSpPr>
        <p:spPr>
          <a:xfrm rot="940798">
            <a:off x="5943475" y="2106103"/>
            <a:ext cx="2592288" cy="9144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</a:rPr>
              <a:t>В гурті і пісня </a:t>
            </a:r>
          </a:p>
          <a:p>
            <a:pPr algn="ctr"/>
            <a:r>
              <a:rPr lang="uk-UA" b="1" dirty="0" smtClean="0">
                <a:solidFill>
                  <a:schemeClr val="tx1"/>
                </a:solidFill>
              </a:rPr>
              <a:t>в лад іде</a:t>
            </a:r>
            <a:endParaRPr lang="uk-UA" b="1" dirty="0">
              <a:solidFill>
                <a:schemeClr val="tx1"/>
              </a:solidFill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827584" y="5301208"/>
            <a:ext cx="3240360" cy="9144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</a:rPr>
              <a:t>Як ми до людей, </a:t>
            </a:r>
          </a:p>
          <a:p>
            <a:pPr algn="ctr"/>
            <a:r>
              <a:rPr lang="uk-UA" b="1" dirty="0" smtClean="0">
                <a:solidFill>
                  <a:schemeClr val="tx1"/>
                </a:solidFill>
              </a:rPr>
              <a:t>так і люди до нас</a:t>
            </a:r>
            <a:endParaRPr lang="uk-UA" b="1" dirty="0">
              <a:solidFill>
                <a:schemeClr val="tx1"/>
              </a:solidFill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5724128" y="5373216"/>
            <a:ext cx="2664296" cy="9144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</a:rPr>
              <a:t>Всі за одного, один за всіх</a:t>
            </a:r>
            <a:endParaRPr lang="uk-UA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715152" y="476672"/>
            <a:ext cx="34583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Молодці!</a:t>
            </a:r>
            <a:endParaRPr lang="ru-RU" sz="5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691680" y="5373216"/>
            <a:ext cx="61413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Дякую за роботу!</a:t>
            </a:r>
            <a:endParaRPr lang="ru-RU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28674" name="Picture 2" descr="Пісенька Гугуц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313599">
            <a:off x="1021348" y="2169197"/>
            <a:ext cx="4464496" cy="31123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8676" name="Picture 4" descr="Пісенька Гугуце"/>
          <p:cNvPicPr>
            <a:picLocks noChangeAspect="1" noChangeArrowheads="1"/>
          </p:cNvPicPr>
          <p:nvPr/>
        </p:nvPicPr>
        <p:blipFill>
          <a:blip r:embed="rId3" cstate="print"/>
          <a:srcRect l="27000" r="35201"/>
          <a:stretch>
            <a:fillRect/>
          </a:stretch>
        </p:blipFill>
        <p:spPr bwMode="auto">
          <a:xfrm>
            <a:off x="5292080" y="1988840"/>
            <a:ext cx="2016224" cy="32689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2040116ce52fd61c93257ff916351eb65e6d388"/>
</p:tagLst>
</file>

<file path=ppt/theme/theme1.xml><?xml version="1.0" encoding="utf-8"?>
<a:theme xmlns:a="http://schemas.openxmlformats.org/drawingml/2006/main" name="Тема Office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</TotalTime>
  <Words>244</Words>
  <Application>Microsoft Office PowerPoint</Application>
  <PresentationFormat>Экран (4:3)</PresentationFormat>
  <Paragraphs>88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Спиридон ВАНГЕЛІ</vt:lpstr>
      <vt:lpstr>СПИРИДОН ВАНГЕЛІ</vt:lpstr>
      <vt:lpstr>Хлопчик ГУГУЦЕ</vt:lpstr>
      <vt:lpstr>Слухаємо оповідання  Спиридона Вангелі “ Пісенька ” </vt:lpstr>
      <vt:lpstr>Читай правильно</vt:lpstr>
      <vt:lpstr>Чи знаєш ти?</vt:lpstr>
      <vt:lpstr>Гра “ Заповни пропуски ” </vt:lpstr>
      <vt:lpstr>Перекажи,  використовуючи слова</vt:lpstr>
      <vt:lpstr>Гра “ Знайди кінець ”</vt:lpstr>
      <vt:lpstr>Заспіваймо</vt:lpstr>
      <vt:lpstr>Плутанка</vt:lpstr>
      <vt:lpstr>Поміркуйте</vt:lpstr>
      <vt:lpstr>Намалюємо мультфільм</vt:lpstr>
      <vt:lpstr>Добери прислів’я</vt:lpstr>
      <vt:lpstr>Слайд 15</vt:lpstr>
    </vt:vector>
  </TitlesOfParts>
  <Company>http://presentation-creation.ru/powerpoint-templates.html</Company>
  <LinksUpToDate>false</LinksUpToDate>
  <SharedDoc>false</SharedDoc>
  <HyperlinkBase>http://presentation-creation.ru/powerpoint-templates.html</HyperlinkBase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Абстракция в зеленых тонах</dc:title>
  <dc:creator>obstinate</dc:creator>
  <cp:lastModifiedBy>HOME</cp:lastModifiedBy>
  <cp:revision>51</cp:revision>
  <dcterms:created xsi:type="dcterms:W3CDTF">2017-08-20T16:41:47Z</dcterms:created>
  <dcterms:modified xsi:type="dcterms:W3CDTF">2023-01-19T21:39:30Z</dcterms:modified>
</cp:coreProperties>
</file>