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Lazydog" charset="1" panose="00000000000000000000"/>
      <p:regular r:id="rId12"/>
    </p:embeddedFont>
    <p:embeddedFont>
      <p:font typeface="Noot" charset="1" panose="00000000000000000000"/>
      <p:regular r:id="rId13"/>
    </p:embeddedFont>
    <p:embeddedFont>
      <p:font typeface="Comic Sans Bold" charset="1" panose="030009020303020202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17" Target="../media/image16.png" Type="http://schemas.openxmlformats.org/officeDocument/2006/relationships/image"/><Relationship Id="rId18" Target="../media/image17.svg" Type="http://schemas.openxmlformats.org/officeDocument/2006/relationships/image"/><Relationship Id="rId19" Target="../media/image18.png" Type="http://schemas.openxmlformats.org/officeDocument/2006/relationships/image"/><Relationship Id="rId2" Target="../media/image1.jpeg" Type="http://schemas.openxmlformats.org/officeDocument/2006/relationships/image"/><Relationship Id="rId20" Target="../media/image19.svg" Type="http://schemas.openxmlformats.org/officeDocument/2006/relationships/image"/><Relationship Id="rId21" Target="../media/image20.png" Type="http://schemas.openxmlformats.org/officeDocument/2006/relationships/image"/><Relationship Id="rId22" Target="../media/image21.png" Type="http://schemas.openxmlformats.org/officeDocument/2006/relationships/image"/><Relationship Id="rId23" Target="../media/image22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5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6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png" Type="http://schemas.openxmlformats.org/officeDocument/2006/relationships/image"/><Relationship Id="rId11" Target="../media/image10.png" Type="http://schemas.openxmlformats.org/officeDocument/2006/relationships/image"/><Relationship Id="rId12" Target="../media/image11.pn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21.png" Type="http://schemas.openxmlformats.org/officeDocument/2006/relationships/image"/><Relationship Id="rId16" Target="../media/image20.png" Type="http://schemas.openxmlformats.org/officeDocument/2006/relationships/image"/><Relationship Id="rId17" Target="../media/image22.png" Type="http://schemas.openxmlformats.org/officeDocument/2006/relationships/image"/><Relationship Id="rId18" Target="../media/image27.png" Type="http://schemas.openxmlformats.org/officeDocument/2006/relationships/image"/><Relationship Id="rId19" Target="../media/image28.svg" Type="http://schemas.openxmlformats.org/officeDocument/2006/relationships/image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584" t="-46530" r="-32444" b="-3365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784730" y="3926067"/>
            <a:ext cx="4139384" cy="4181196"/>
          </a:xfrm>
          <a:custGeom>
            <a:avLst/>
            <a:gdLst/>
            <a:ahLst/>
            <a:cxnLst/>
            <a:rect r="r" b="b" t="t" l="l"/>
            <a:pathLst>
              <a:path h="4181196" w="4139384">
                <a:moveTo>
                  <a:pt x="0" y="0"/>
                </a:moveTo>
                <a:lnTo>
                  <a:pt x="4139384" y="0"/>
                </a:lnTo>
                <a:lnTo>
                  <a:pt x="4139384" y="4181196"/>
                </a:lnTo>
                <a:lnTo>
                  <a:pt x="0" y="4181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91876" y="1786672"/>
            <a:ext cx="9025510" cy="216167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8428"/>
              </a:lnSpc>
            </a:pPr>
            <a:r>
              <a:rPr lang="en-US" sz="7459" spc="-313">
                <a:solidFill>
                  <a:srgbClr val="2E2E2E"/>
                </a:solidFill>
                <a:latin typeface="Lazydog"/>
                <a:ea typeface="Lazydog"/>
                <a:cs typeface="Lazydog"/>
                <a:sym typeface="Lazydog"/>
              </a:rPr>
              <a:t>співучі будиночки для читання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0">
            <a:off x="10041098" y="8326416"/>
            <a:ext cx="4721423" cy="3818451"/>
          </a:xfrm>
          <a:custGeom>
            <a:avLst/>
            <a:gdLst/>
            <a:ahLst/>
            <a:cxnLst/>
            <a:rect r="r" b="b" t="t" l="l"/>
            <a:pathLst>
              <a:path h="3818451" w="4721423">
                <a:moveTo>
                  <a:pt x="0" y="0"/>
                </a:moveTo>
                <a:lnTo>
                  <a:pt x="4721423" y="0"/>
                </a:lnTo>
                <a:lnTo>
                  <a:pt x="4721423" y="3818451"/>
                </a:lnTo>
                <a:lnTo>
                  <a:pt x="0" y="38184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1836468" y="5143500"/>
            <a:ext cx="3594687" cy="3854892"/>
          </a:xfrm>
          <a:custGeom>
            <a:avLst/>
            <a:gdLst/>
            <a:ahLst/>
            <a:cxnLst/>
            <a:rect r="r" b="b" t="t" l="l"/>
            <a:pathLst>
              <a:path h="3854892" w="3594687">
                <a:moveTo>
                  <a:pt x="0" y="0"/>
                </a:moveTo>
                <a:lnTo>
                  <a:pt x="3594687" y="0"/>
                </a:lnTo>
                <a:lnTo>
                  <a:pt x="3594687" y="3854892"/>
                </a:lnTo>
                <a:lnTo>
                  <a:pt x="0" y="38548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699378" y="-239440"/>
            <a:ext cx="5177245" cy="3604657"/>
          </a:xfrm>
          <a:custGeom>
            <a:avLst/>
            <a:gdLst/>
            <a:ahLst/>
            <a:cxnLst/>
            <a:rect r="r" b="b" t="t" l="l"/>
            <a:pathLst>
              <a:path h="3604657" w="5177245">
                <a:moveTo>
                  <a:pt x="0" y="0"/>
                </a:moveTo>
                <a:lnTo>
                  <a:pt x="5177244" y="0"/>
                </a:lnTo>
                <a:lnTo>
                  <a:pt x="5177244" y="3604657"/>
                </a:lnTo>
                <a:lnTo>
                  <a:pt x="0" y="36046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4800621" y="7525553"/>
            <a:ext cx="5123493" cy="3772172"/>
          </a:xfrm>
          <a:custGeom>
            <a:avLst/>
            <a:gdLst/>
            <a:ahLst/>
            <a:cxnLst/>
            <a:rect r="r" b="b" t="t" l="l"/>
            <a:pathLst>
              <a:path h="3772172" w="5123493">
                <a:moveTo>
                  <a:pt x="0" y="0"/>
                </a:moveTo>
                <a:lnTo>
                  <a:pt x="5123493" y="0"/>
                </a:lnTo>
                <a:lnTo>
                  <a:pt x="5123493" y="3772172"/>
                </a:lnTo>
                <a:lnTo>
                  <a:pt x="0" y="37721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596277" y="8557026"/>
            <a:ext cx="4054058" cy="3587841"/>
          </a:xfrm>
          <a:custGeom>
            <a:avLst/>
            <a:gdLst/>
            <a:ahLst/>
            <a:cxnLst/>
            <a:rect r="r" b="b" t="t" l="l"/>
            <a:pathLst>
              <a:path h="3587841" w="4054058">
                <a:moveTo>
                  <a:pt x="0" y="0"/>
                </a:moveTo>
                <a:lnTo>
                  <a:pt x="4054057" y="0"/>
                </a:lnTo>
                <a:lnTo>
                  <a:pt x="4054057" y="3587841"/>
                </a:lnTo>
                <a:lnTo>
                  <a:pt x="0" y="358784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-1546866" y="1028700"/>
            <a:ext cx="3647985" cy="3392626"/>
          </a:xfrm>
          <a:custGeom>
            <a:avLst/>
            <a:gdLst/>
            <a:ahLst/>
            <a:cxnLst/>
            <a:rect r="r" b="b" t="t" l="l"/>
            <a:pathLst>
              <a:path h="3392626" w="3647985">
                <a:moveTo>
                  <a:pt x="3647985" y="0"/>
                </a:moveTo>
                <a:lnTo>
                  <a:pt x="0" y="0"/>
                </a:lnTo>
                <a:lnTo>
                  <a:pt x="0" y="3392626"/>
                </a:lnTo>
                <a:lnTo>
                  <a:pt x="3647985" y="3392626"/>
                </a:lnTo>
                <a:lnTo>
                  <a:pt x="3647985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10800000">
            <a:off x="10556415" y="-1536596"/>
            <a:ext cx="4556179" cy="3041249"/>
          </a:xfrm>
          <a:custGeom>
            <a:avLst/>
            <a:gdLst/>
            <a:ahLst/>
            <a:cxnLst/>
            <a:rect r="r" b="b" t="t" l="l"/>
            <a:pathLst>
              <a:path h="3041249" w="4556179">
                <a:moveTo>
                  <a:pt x="0" y="0"/>
                </a:moveTo>
                <a:lnTo>
                  <a:pt x="4556179" y="0"/>
                </a:lnTo>
                <a:lnTo>
                  <a:pt x="4556179" y="3041249"/>
                </a:lnTo>
                <a:lnTo>
                  <a:pt x="0" y="304124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0800000">
            <a:off x="1964053" y="-2124448"/>
            <a:ext cx="3720638" cy="4083004"/>
          </a:xfrm>
          <a:custGeom>
            <a:avLst/>
            <a:gdLst/>
            <a:ahLst/>
            <a:cxnLst/>
            <a:rect r="r" b="b" t="t" l="l"/>
            <a:pathLst>
              <a:path h="4083004" w="3720638">
                <a:moveTo>
                  <a:pt x="0" y="0"/>
                </a:moveTo>
                <a:lnTo>
                  <a:pt x="3720638" y="0"/>
                </a:lnTo>
                <a:lnTo>
                  <a:pt x="3720638" y="4083005"/>
                </a:lnTo>
                <a:lnTo>
                  <a:pt x="0" y="408300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-10800000">
            <a:off x="6439954" y="-2124448"/>
            <a:ext cx="3529678" cy="3770016"/>
          </a:xfrm>
          <a:custGeom>
            <a:avLst/>
            <a:gdLst/>
            <a:ahLst/>
            <a:cxnLst/>
            <a:rect r="r" b="b" t="t" l="l"/>
            <a:pathLst>
              <a:path h="3770016" w="3529678">
                <a:moveTo>
                  <a:pt x="0" y="0"/>
                </a:moveTo>
                <a:lnTo>
                  <a:pt x="3529677" y="0"/>
                </a:lnTo>
                <a:lnTo>
                  <a:pt x="3529677" y="3770016"/>
                </a:lnTo>
                <a:lnTo>
                  <a:pt x="0" y="377001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5684691" y="8326416"/>
            <a:ext cx="4471231" cy="4893276"/>
          </a:xfrm>
          <a:custGeom>
            <a:avLst/>
            <a:gdLst/>
            <a:ahLst/>
            <a:cxnLst/>
            <a:rect r="r" b="b" t="t" l="l"/>
            <a:pathLst>
              <a:path h="4893276" w="4471231">
                <a:moveTo>
                  <a:pt x="0" y="0"/>
                </a:moveTo>
                <a:lnTo>
                  <a:pt x="4471231" y="0"/>
                </a:lnTo>
                <a:lnTo>
                  <a:pt x="4471231" y="4893276"/>
                </a:lnTo>
                <a:lnTo>
                  <a:pt x="0" y="489327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1894789" y="2239441"/>
            <a:ext cx="5076072" cy="4530394"/>
          </a:xfrm>
          <a:custGeom>
            <a:avLst/>
            <a:gdLst/>
            <a:ahLst/>
            <a:cxnLst/>
            <a:rect r="r" b="b" t="t" l="l"/>
            <a:pathLst>
              <a:path h="4530394" w="5076072">
                <a:moveTo>
                  <a:pt x="0" y="0"/>
                </a:moveTo>
                <a:lnTo>
                  <a:pt x="5076072" y="0"/>
                </a:lnTo>
                <a:lnTo>
                  <a:pt x="5076072" y="4530394"/>
                </a:lnTo>
                <a:lnTo>
                  <a:pt x="0" y="4530394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2101119" y="4421326"/>
            <a:ext cx="4612405" cy="4116571"/>
          </a:xfrm>
          <a:custGeom>
            <a:avLst/>
            <a:gdLst/>
            <a:ahLst/>
            <a:cxnLst/>
            <a:rect r="r" b="b" t="t" l="l"/>
            <a:pathLst>
              <a:path h="4116571" w="4612405">
                <a:moveTo>
                  <a:pt x="0" y="0"/>
                </a:moveTo>
                <a:lnTo>
                  <a:pt x="4612404" y="0"/>
                </a:lnTo>
                <a:lnTo>
                  <a:pt x="4612404" y="4116571"/>
                </a:lnTo>
                <a:lnTo>
                  <a:pt x="0" y="411657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713523" y="3804767"/>
            <a:ext cx="5819188" cy="5193625"/>
          </a:xfrm>
          <a:custGeom>
            <a:avLst/>
            <a:gdLst/>
            <a:ahLst/>
            <a:cxnLst/>
            <a:rect r="r" b="b" t="t" l="l"/>
            <a:pathLst>
              <a:path h="5193625" w="5819188">
                <a:moveTo>
                  <a:pt x="0" y="0"/>
                </a:moveTo>
                <a:lnTo>
                  <a:pt x="5819188" y="0"/>
                </a:lnTo>
                <a:lnTo>
                  <a:pt x="5819188" y="5193625"/>
                </a:lnTo>
                <a:lnTo>
                  <a:pt x="0" y="5193625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3648191" y="5477198"/>
            <a:ext cx="759130" cy="1292637"/>
          </a:xfrm>
          <a:custGeom>
            <a:avLst/>
            <a:gdLst/>
            <a:ahLst/>
            <a:cxnLst/>
            <a:rect r="r" b="b" t="t" l="l"/>
            <a:pathLst>
              <a:path h="1292637" w="759130">
                <a:moveTo>
                  <a:pt x="0" y="0"/>
                </a:moveTo>
                <a:lnTo>
                  <a:pt x="759130" y="0"/>
                </a:lnTo>
                <a:lnTo>
                  <a:pt x="759130" y="1292637"/>
                </a:lnTo>
                <a:lnTo>
                  <a:pt x="0" y="1292637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8730766" y="5250352"/>
            <a:ext cx="892351" cy="1519483"/>
          </a:xfrm>
          <a:custGeom>
            <a:avLst/>
            <a:gdLst/>
            <a:ahLst/>
            <a:cxnLst/>
            <a:rect r="r" b="b" t="t" l="l"/>
            <a:pathLst>
              <a:path h="1519483" w="892351">
                <a:moveTo>
                  <a:pt x="0" y="0"/>
                </a:moveTo>
                <a:lnTo>
                  <a:pt x="892351" y="0"/>
                </a:lnTo>
                <a:lnTo>
                  <a:pt x="892351" y="1519483"/>
                </a:lnTo>
                <a:lnTo>
                  <a:pt x="0" y="1519483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13611340" y="3447104"/>
            <a:ext cx="883840" cy="1504991"/>
          </a:xfrm>
          <a:custGeom>
            <a:avLst/>
            <a:gdLst/>
            <a:ahLst/>
            <a:cxnLst/>
            <a:rect r="r" b="b" t="t" l="l"/>
            <a:pathLst>
              <a:path h="1504991" w="883840">
                <a:moveTo>
                  <a:pt x="0" y="0"/>
                </a:moveTo>
                <a:lnTo>
                  <a:pt x="883840" y="0"/>
                </a:lnTo>
                <a:lnTo>
                  <a:pt x="883840" y="1504991"/>
                </a:lnTo>
                <a:lnTo>
                  <a:pt x="0" y="1504991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1" id="21"/>
          <p:cNvSpPr/>
          <p:nvPr/>
        </p:nvSpPr>
        <p:spPr>
          <a:xfrm flipH="false" flipV="false" rot="0">
            <a:off x="10041098" y="5801852"/>
            <a:ext cx="1133334" cy="1723702"/>
          </a:xfrm>
          <a:custGeom>
            <a:avLst/>
            <a:gdLst/>
            <a:ahLst/>
            <a:cxnLst/>
            <a:rect r="r" b="b" t="t" l="l"/>
            <a:pathLst>
              <a:path h="1723702" w="1133334">
                <a:moveTo>
                  <a:pt x="0" y="0"/>
                </a:moveTo>
                <a:lnTo>
                  <a:pt x="1133333" y="0"/>
                </a:lnTo>
                <a:lnTo>
                  <a:pt x="1133333" y="1723701"/>
                </a:lnTo>
                <a:lnTo>
                  <a:pt x="0" y="1723701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2" id="22"/>
          <p:cNvSpPr/>
          <p:nvPr/>
        </p:nvSpPr>
        <p:spPr>
          <a:xfrm flipH="false" flipV="false" rot="0">
            <a:off x="3747781" y="7338053"/>
            <a:ext cx="917735" cy="1395795"/>
          </a:xfrm>
          <a:custGeom>
            <a:avLst/>
            <a:gdLst/>
            <a:ahLst/>
            <a:cxnLst/>
            <a:rect r="r" b="b" t="t" l="l"/>
            <a:pathLst>
              <a:path h="1395795" w="917735">
                <a:moveTo>
                  <a:pt x="0" y="0"/>
                </a:moveTo>
                <a:lnTo>
                  <a:pt x="917735" y="0"/>
                </a:lnTo>
                <a:lnTo>
                  <a:pt x="917735" y="1395795"/>
                </a:lnTo>
                <a:lnTo>
                  <a:pt x="0" y="139579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3" id="23"/>
          <p:cNvSpPr/>
          <p:nvPr/>
        </p:nvSpPr>
        <p:spPr>
          <a:xfrm flipH="false" flipV="false" rot="0">
            <a:off x="15699378" y="3987755"/>
            <a:ext cx="917735" cy="1395795"/>
          </a:xfrm>
          <a:custGeom>
            <a:avLst/>
            <a:gdLst/>
            <a:ahLst/>
            <a:cxnLst/>
            <a:rect r="r" b="b" t="t" l="l"/>
            <a:pathLst>
              <a:path h="1395795" w="917735">
                <a:moveTo>
                  <a:pt x="0" y="0"/>
                </a:moveTo>
                <a:lnTo>
                  <a:pt x="917735" y="0"/>
                </a:lnTo>
                <a:lnTo>
                  <a:pt x="917735" y="1395796"/>
                </a:lnTo>
                <a:lnTo>
                  <a:pt x="0" y="1395796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4" id="24"/>
          <p:cNvSpPr/>
          <p:nvPr/>
        </p:nvSpPr>
        <p:spPr>
          <a:xfrm flipH="false" flipV="false" rot="0">
            <a:off x="12292776" y="6485043"/>
            <a:ext cx="2819818" cy="2248805"/>
          </a:xfrm>
          <a:custGeom>
            <a:avLst/>
            <a:gdLst/>
            <a:ahLst/>
            <a:cxnLst/>
            <a:rect r="r" b="b" t="t" l="l"/>
            <a:pathLst>
              <a:path h="2248805" w="2819818">
                <a:moveTo>
                  <a:pt x="0" y="0"/>
                </a:moveTo>
                <a:lnTo>
                  <a:pt x="2819818" y="0"/>
                </a:lnTo>
                <a:lnTo>
                  <a:pt x="2819818" y="2248805"/>
                </a:lnTo>
                <a:lnTo>
                  <a:pt x="0" y="2248805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25" id="25"/>
          <p:cNvSpPr txBox="true"/>
          <p:nvPr/>
        </p:nvSpPr>
        <p:spPr>
          <a:xfrm rot="0">
            <a:off x="3648191" y="5732945"/>
            <a:ext cx="688730" cy="10368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858"/>
              </a:lnSpc>
              <a:spcBef>
                <a:spcPct val="0"/>
              </a:spcBef>
            </a:pPr>
            <a:r>
              <a:rPr lang="en-US" sz="7858">
                <a:solidFill>
                  <a:srgbClr val="FFE865"/>
                </a:solidFill>
                <a:latin typeface="Noot"/>
                <a:ea typeface="Noot"/>
                <a:cs typeface="Noot"/>
                <a:sym typeface="Noot"/>
              </a:rPr>
              <a:t>А</a:t>
            </a:r>
          </a:p>
        </p:txBody>
      </p:sp>
      <p:sp>
        <p:nvSpPr>
          <p:cNvPr name="TextBox 26" id="26"/>
          <p:cNvSpPr txBox="true"/>
          <p:nvPr/>
        </p:nvSpPr>
        <p:spPr>
          <a:xfrm rot="0">
            <a:off x="8742097" y="5583576"/>
            <a:ext cx="881020" cy="13832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462"/>
              </a:lnSpc>
              <a:spcBef>
                <a:spcPct val="0"/>
              </a:spcBef>
            </a:pPr>
            <a:r>
              <a:rPr lang="en-US" sz="10462">
                <a:solidFill>
                  <a:srgbClr val="FFE865"/>
                </a:solidFill>
                <a:latin typeface="Noot"/>
                <a:ea typeface="Noot"/>
                <a:cs typeface="Noot"/>
                <a:sym typeface="Noot"/>
              </a:rPr>
              <a:t>У</a:t>
            </a:r>
          </a:p>
        </p:txBody>
      </p:sp>
      <p:sp>
        <p:nvSpPr>
          <p:cNvPr name="TextBox 27" id="27"/>
          <p:cNvSpPr txBox="true"/>
          <p:nvPr/>
        </p:nvSpPr>
        <p:spPr>
          <a:xfrm rot="0">
            <a:off x="13611340" y="3791091"/>
            <a:ext cx="883840" cy="11610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741"/>
              </a:lnSpc>
              <a:spcBef>
                <a:spcPct val="0"/>
              </a:spcBef>
            </a:pPr>
            <a:r>
              <a:rPr lang="en-US" sz="8741">
                <a:solidFill>
                  <a:srgbClr val="FFE865"/>
                </a:solidFill>
                <a:latin typeface="Noot"/>
                <a:ea typeface="Noot"/>
                <a:cs typeface="Noot"/>
                <a:sym typeface="Noot"/>
              </a:rPr>
              <a:t>О</a:t>
            </a:r>
          </a:p>
        </p:txBody>
      </p:sp>
      <p:sp>
        <p:nvSpPr>
          <p:cNvPr name="Freeform 28" id="28"/>
          <p:cNvSpPr/>
          <p:nvPr/>
        </p:nvSpPr>
        <p:spPr>
          <a:xfrm flipH="false" flipV="false" rot="150647">
            <a:off x="15346310" y="6985792"/>
            <a:ext cx="894372" cy="1308623"/>
          </a:xfrm>
          <a:custGeom>
            <a:avLst/>
            <a:gdLst/>
            <a:ahLst/>
            <a:cxnLst/>
            <a:rect r="r" b="b" t="t" l="l"/>
            <a:pathLst>
              <a:path h="1308623" w="894372">
                <a:moveTo>
                  <a:pt x="0" y="0"/>
                </a:moveTo>
                <a:lnTo>
                  <a:pt x="894373" y="0"/>
                </a:lnTo>
                <a:lnTo>
                  <a:pt x="894373" y="1308623"/>
                </a:lnTo>
                <a:lnTo>
                  <a:pt x="0" y="1308623"/>
                </a:lnTo>
                <a:lnTo>
                  <a:pt x="0" y="0"/>
                </a:lnTo>
                <a:close/>
              </a:path>
            </a:pathLst>
          </a:custGeom>
          <a:blipFill>
            <a:blip r:embed="rId21"/>
            <a:stretch>
              <a:fillRect l="0" t="0" r="0" b="0"/>
            </a:stretch>
          </a:blipFill>
        </p:spPr>
      </p:sp>
      <p:sp>
        <p:nvSpPr>
          <p:cNvPr name="Freeform 29" id="29"/>
          <p:cNvSpPr/>
          <p:nvPr/>
        </p:nvSpPr>
        <p:spPr>
          <a:xfrm flipH="false" flipV="false" rot="0">
            <a:off x="16310427" y="6966830"/>
            <a:ext cx="1163080" cy="1346547"/>
          </a:xfrm>
          <a:custGeom>
            <a:avLst/>
            <a:gdLst/>
            <a:ahLst/>
            <a:cxnLst/>
            <a:rect r="r" b="b" t="t" l="l"/>
            <a:pathLst>
              <a:path h="1346547" w="1163080">
                <a:moveTo>
                  <a:pt x="0" y="0"/>
                </a:moveTo>
                <a:lnTo>
                  <a:pt x="1163080" y="0"/>
                </a:lnTo>
                <a:lnTo>
                  <a:pt x="1163080" y="1346547"/>
                </a:lnTo>
                <a:lnTo>
                  <a:pt x="0" y="1346547"/>
                </a:lnTo>
                <a:lnTo>
                  <a:pt x="0" y="0"/>
                </a:lnTo>
                <a:close/>
              </a:path>
            </a:pathLst>
          </a:custGeom>
          <a:blipFill>
            <a:blip r:embed="rId22"/>
            <a:stretch>
              <a:fillRect l="0" t="0" r="0" b="0"/>
            </a:stretch>
          </a:blipFill>
        </p:spPr>
      </p:sp>
      <p:sp>
        <p:nvSpPr>
          <p:cNvPr name="Freeform 30" id="30"/>
          <p:cNvSpPr/>
          <p:nvPr/>
        </p:nvSpPr>
        <p:spPr>
          <a:xfrm flipH="false" flipV="false" rot="0">
            <a:off x="17383342" y="6966830"/>
            <a:ext cx="863629" cy="1395795"/>
          </a:xfrm>
          <a:custGeom>
            <a:avLst/>
            <a:gdLst/>
            <a:ahLst/>
            <a:cxnLst/>
            <a:rect r="r" b="b" t="t" l="l"/>
            <a:pathLst>
              <a:path h="1395795" w="863629">
                <a:moveTo>
                  <a:pt x="0" y="0"/>
                </a:moveTo>
                <a:lnTo>
                  <a:pt x="863629" y="0"/>
                </a:lnTo>
                <a:lnTo>
                  <a:pt x="863629" y="1395795"/>
                </a:lnTo>
                <a:lnTo>
                  <a:pt x="0" y="1395795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145676" y="0"/>
            <a:ext cx="18433676" cy="10206342"/>
          </a:xfrm>
          <a:custGeom>
            <a:avLst/>
            <a:gdLst/>
            <a:ahLst/>
            <a:cxnLst/>
            <a:rect r="r" b="b" t="t" l="l"/>
            <a:pathLst>
              <a:path h="10206342" w="18433676">
                <a:moveTo>
                  <a:pt x="0" y="0"/>
                </a:moveTo>
                <a:lnTo>
                  <a:pt x="18433676" y="0"/>
                </a:lnTo>
                <a:lnTo>
                  <a:pt x="18433676" y="10206342"/>
                </a:lnTo>
                <a:lnTo>
                  <a:pt x="0" y="1020634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4279" y="0"/>
            <a:ext cx="18292279" cy="10284594"/>
          </a:xfrm>
          <a:custGeom>
            <a:avLst/>
            <a:gdLst/>
            <a:ahLst/>
            <a:cxnLst/>
            <a:rect r="r" b="b" t="t" l="l"/>
            <a:pathLst>
              <a:path h="10284594" w="18292279">
                <a:moveTo>
                  <a:pt x="0" y="0"/>
                </a:moveTo>
                <a:lnTo>
                  <a:pt x="18292279" y="0"/>
                </a:lnTo>
                <a:lnTo>
                  <a:pt x="18292279" y="10284594"/>
                </a:lnTo>
                <a:lnTo>
                  <a:pt x="0" y="1028459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570230" cy="10287000"/>
          </a:xfrm>
          <a:custGeom>
            <a:avLst/>
            <a:gdLst/>
            <a:ahLst/>
            <a:cxnLst/>
            <a:rect r="r" b="b" t="t" l="l"/>
            <a:pathLst>
              <a:path h="10287000" w="18570230">
                <a:moveTo>
                  <a:pt x="0" y="0"/>
                </a:moveTo>
                <a:lnTo>
                  <a:pt x="18570230" y="0"/>
                </a:lnTo>
                <a:lnTo>
                  <a:pt x="1857023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526" t="0" r="-1526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426280"/>
          </a:xfrm>
          <a:custGeom>
            <a:avLst/>
            <a:gdLst/>
            <a:ahLst/>
            <a:cxnLst/>
            <a:rect r="r" b="b" t="t" l="l"/>
            <a:pathLst>
              <a:path h="10426280" w="18288000">
                <a:moveTo>
                  <a:pt x="0" y="0"/>
                </a:moveTo>
                <a:lnTo>
                  <a:pt x="18288000" y="0"/>
                </a:lnTo>
                <a:lnTo>
                  <a:pt x="18288000" y="10426280"/>
                </a:lnTo>
                <a:lnTo>
                  <a:pt x="0" y="1042628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3183" t="0" r="-3183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19584" t="-46530" r="-32444" b="-33652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784730" y="3926067"/>
            <a:ext cx="4139384" cy="4181196"/>
          </a:xfrm>
          <a:custGeom>
            <a:avLst/>
            <a:gdLst/>
            <a:ahLst/>
            <a:cxnLst/>
            <a:rect r="r" b="b" t="t" l="l"/>
            <a:pathLst>
              <a:path h="4181196" w="4139384">
                <a:moveTo>
                  <a:pt x="0" y="0"/>
                </a:moveTo>
                <a:lnTo>
                  <a:pt x="4139384" y="0"/>
                </a:lnTo>
                <a:lnTo>
                  <a:pt x="4139384" y="4181196"/>
                </a:lnTo>
                <a:lnTo>
                  <a:pt x="0" y="418119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041098" y="8326416"/>
            <a:ext cx="4721423" cy="3818451"/>
          </a:xfrm>
          <a:custGeom>
            <a:avLst/>
            <a:gdLst/>
            <a:ahLst/>
            <a:cxnLst/>
            <a:rect r="r" b="b" t="t" l="l"/>
            <a:pathLst>
              <a:path h="3818451" w="4721423">
                <a:moveTo>
                  <a:pt x="0" y="0"/>
                </a:moveTo>
                <a:lnTo>
                  <a:pt x="4721423" y="0"/>
                </a:lnTo>
                <a:lnTo>
                  <a:pt x="4721423" y="3818451"/>
                </a:lnTo>
                <a:lnTo>
                  <a:pt x="0" y="381845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-1836468" y="5143500"/>
            <a:ext cx="3594687" cy="3854892"/>
          </a:xfrm>
          <a:custGeom>
            <a:avLst/>
            <a:gdLst/>
            <a:ahLst/>
            <a:cxnLst/>
            <a:rect r="r" b="b" t="t" l="l"/>
            <a:pathLst>
              <a:path h="3854892" w="3594687">
                <a:moveTo>
                  <a:pt x="0" y="0"/>
                </a:moveTo>
                <a:lnTo>
                  <a:pt x="3594687" y="0"/>
                </a:lnTo>
                <a:lnTo>
                  <a:pt x="3594687" y="3854892"/>
                </a:lnTo>
                <a:lnTo>
                  <a:pt x="0" y="385489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699378" y="-239440"/>
            <a:ext cx="5177245" cy="3604657"/>
          </a:xfrm>
          <a:custGeom>
            <a:avLst/>
            <a:gdLst/>
            <a:ahLst/>
            <a:cxnLst/>
            <a:rect r="r" b="b" t="t" l="l"/>
            <a:pathLst>
              <a:path h="3604657" w="5177245">
                <a:moveTo>
                  <a:pt x="0" y="0"/>
                </a:moveTo>
                <a:lnTo>
                  <a:pt x="5177244" y="0"/>
                </a:lnTo>
                <a:lnTo>
                  <a:pt x="5177244" y="3604657"/>
                </a:lnTo>
                <a:lnTo>
                  <a:pt x="0" y="360465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4800621" y="7525553"/>
            <a:ext cx="5123493" cy="3772172"/>
          </a:xfrm>
          <a:custGeom>
            <a:avLst/>
            <a:gdLst/>
            <a:ahLst/>
            <a:cxnLst/>
            <a:rect r="r" b="b" t="t" l="l"/>
            <a:pathLst>
              <a:path h="3772172" w="5123493">
                <a:moveTo>
                  <a:pt x="0" y="0"/>
                </a:moveTo>
                <a:lnTo>
                  <a:pt x="5123493" y="0"/>
                </a:lnTo>
                <a:lnTo>
                  <a:pt x="5123493" y="3772172"/>
                </a:lnTo>
                <a:lnTo>
                  <a:pt x="0" y="377217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96277" y="8557026"/>
            <a:ext cx="4054058" cy="3587841"/>
          </a:xfrm>
          <a:custGeom>
            <a:avLst/>
            <a:gdLst/>
            <a:ahLst/>
            <a:cxnLst/>
            <a:rect r="r" b="b" t="t" l="l"/>
            <a:pathLst>
              <a:path h="3587841" w="4054058">
                <a:moveTo>
                  <a:pt x="0" y="0"/>
                </a:moveTo>
                <a:lnTo>
                  <a:pt x="4054057" y="0"/>
                </a:lnTo>
                <a:lnTo>
                  <a:pt x="4054057" y="3587841"/>
                </a:lnTo>
                <a:lnTo>
                  <a:pt x="0" y="358784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true" flipV="false" rot="0">
            <a:off x="-1546866" y="1028700"/>
            <a:ext cx="3647985" cy="3392626"/>
          </a:xfrm>
          <a:custGeom>
            <a:avLst/>
            <a:gdLst/>
            <a:ahLst/>
            <a:cxnLst/>
            <a:rect r="r" b="b" t="t" l="l"/>
            <a:pathLst>
              <a:path h="3392626" w="3647985">
                <a:moveTo>
                  <a:pt x="3647985" y="0"/>
                </a:moveTo>
                <a:lnTo>
                  <a:pt x="0" y="0"/>
                </a:lnTo>
                <a:lnTo>
                  <a:pt x="0" y="3392626"/>
                </a:lnTo>
                <a:lnTo>
                  <a:pt x="3647985" y="3392626"/>
                </a:lnTo>
                <a:lnTo>
                  <a:pt x="3647985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10800000">
            <a:off x="10556415" y="-1536596"/>
            <a:ext cx="4556179" cy="3041249"/>
          </a:xfrm>
          <a:custGeom>
            <a:avLst/>
            <a:gdLst/>
            <a:ahLst/>
            <a:cxnLst/>
            <a:rect r="r" b="b" t="t" l="l"/>
            <a:pathLst>
              <a:path h="3041249" w="4556179">
                <a:moveTo>
                  <a:pt x="0" y="0"/>
                </a:moveTo>
                <a:lnTo>
                  <a:pt x="4556179" y="0"/>
                </a:lnTo>
                <a:lnTo>
                  <a:pt x="4556179" y="3041249"/>
                </a:lnTo>
                <a:lnTo>
                  <a:pt x="0" y="3041249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-10800000">
            <a:off x="1964053" y="-2124448"/>
            <a:ext cx="3720638" cy="4083004"/>
          </a:xfrm>
          <a:custGeom>
            <a:avLst/>
            <a:gdLst/>
            <a:ahLst/>
            <a:cxnLst/>
            <a:rect r="r" b="b" t="t" l="l"/>
            <a:pathLst>
              <a:path h="4083004" w="3720638">
                <a:moveTo>
                  <a:pt x="0" y="0"/>
                </a:moveTo>
                <a:lnTo>
                  <a:pt x="3720638" y="0"/>
                </a:lnTo>
                <a:lnTo>
                  <a:pt x="3720638" y="4083005"/>
                </a:lnTo>
                <a:lnTo>
                  <a:pt x="0" y="408300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10800000">
            <a:off x="6439954" y="-2124448"/>
            <a:ext cx="3529678" cy="3770016"/>
          </a:xfrm>
          <a:custGeom>
            <a:avLst/>
            <a:gdLst/>
            <a:ahLst/>
            <a:cxnLst/>
            <a:rect r="r" b="b" t="t" l="l"/>
            <a:pathLst>
              <a:path h="3770016" w="3529678">
                <a:moveTo>
                  <a:pt x="0" y="0"/>
                </a:moveTo>
                <a:lnTo>
                  <a:pt x="3529677" y="0"/>
                </a:lnTo>
                <a:lnTo>
                  <a:pt x="3529677" y="3770016"/>
                </a:lnTo>
                <a:lnTo>
                  <a:pt x="0" y="3770016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5684691" y="8326416"/>
            <a:ext cx="4471231" cy="4893276"/>
          </a:xfrm>
          <a:custGeom>
            <a:avLst/>
            <a:gdLst/>
            <a:ahLst/>
            <a:cxnLst/>
            <a:rect r="r" b="b" t="t" l="l"/>
            <a:pathLst>
              <a:path h="4893276" w="4471231">
                <a:moveTo>
                  <a:pt x="0" y="0"/>
                </a:moveTo>
                <a:lnTo>
                  <a:pt x="4471231" y="0"/>
                </a:lnTo>
                <a:lnTo>
                  <a:pt x="4471231" y="4893276"/>
                </a:lnTo>
                <a:lnTo>
                  <a:pt x="0" y="489327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3558546" y="7525553"/>
            <a:ext cx="2993513" cy="2671710"/>
          </a:xfrm>
          <a:custGeom>
            <a:avLst/>
            <a:gdLst/>
            <a:ahLst/>
            <a:cxnLst/>
            <a:rect r="r" b="b" t="t" l="l"/>
            <a:pathLst>
              <a:path h="2671710" w="2993513">
                <a:moveTo>
                  <a:pt x="0" y="0"/>
                </a:moveTo>
                <a:lnTo>
                  <a:pt x="2993513" y="0"/>
                </a:lnTo>
                <a:lnTo>
                  <a:pt x="2993513" y="2671711"/>
                </a:lnTo>
                <a:lnTo>
                  <a:pt x="0" y="267171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3942796" y="5583367"/>
            <a:ext cx="2569792" cy="2975157"/>
          </a:xfrm>
          <a:custGeom>
            <a:avLst/>
            <a:gdLst/>
            <a:ahLst/>
            <a:cxnLst/>
            <a:rect r="r" b="b" t="t" l="l"/>
            <a:pathLst>
              <a:path h="2975157" w="2569792">
                <a:moveTo>
                  <a:pt x="0" y="0"/>
                </a:moveTo>
                <a:lnTo>
                  <a:pt x="2569792" y="0"/>
                </a:lnTo>
                <a:lnTo>
                  <a:pt x="2569792" y="2975158"/>
                </a:lnTo>
                <a:lnTo>
                  <a:pt x="0" y="2975158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150647">
            <a:off x="1950870" y="5351259"/>
            <a:ext cx="2256274" cy="3301324"/>
          </a:xfrm>
          <a:custGeom>
            <a:avLst/>
            <a:gdLst/>
            <a:ahLst/>
            <a:cxnLst/>
            <a:rect r="r" b="b" t="t" l="l"/>
            <a:pathLst>
              <a:path h="3301324" w="2256274">
                <a:moveTo>
                  <a:pt x="0" y="0"/>
                </a:moveTo>
                <a:lnTo>
                  <a:pt x="2256274" y="0"/>
                </a:lnTo>
                <a:lnTo>
                  <a:pt x="2256274" y="3301324"/>
                </a:lnTo>
                <a:lnTo>
                  <a:pt x="0" y="3301324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6636413" y="5698026"/>
            <a:ext cx="1698951" cy="2745840"/>
          </a:xfrm>
          <a:custGeom>
            <a:avLst/>
            <a:gdLst/>
            <a:ahLst/>
            <a:cxnLst/>
            <a:rect r="r" b="b" t="t" l="l"/>
            <a:pathLst>
              <a:path h="2745840" w="1698951">
                <a:moveTo>
                  <a:pt x="0" y="0"/>
                </a:moveTo>
                <a:lnTo>
                  <a:pt x="1698951" y="0"/>
                </a:lnTo>
                <a:lnTo>
                  <a:pt x="1698951" y="2745840"/>
                </a:lnTo>
                <a:lnTo>
                  <a:pt x="0" y="2745840"/>
                </a:lnTo>
                <a:lnTo>
                  <a:pt x="0" y="0"/>
                </a:lnTo>
                <a:close/>
              </a:path>
            </a:pathLst>
          </a:custGeom>
          <a:blipFill>
            <a:blip r:embed="rId17"/>
            <a:stretch>
              <a:fillRect l="0" t="0" r="0" b="0"/>
            </a:stretch>
          </a:blipFill>
        </p:spPr>
      </p:sp>
      <p:sp>
        <p:nvSpPr>
          <p:cNvPr name="TextBox 18" id="18"/>
          <p:cNvSpPr txBox="true"/>
          <p:nvPr/>
        </p:nvSpPr>
        <p:spPr>
          <a:xfrm rot="0">
            <a:off x="9634494" y="1664618"/>
            <a:ext cx="5166126" cy="24612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824"/>
              </a:lnSpc>
            </a:pPr>
            <a:r>
              <a:rPr lang="en-US" sz="4269" spc="-179">
                <a:solidFill>
                  <a:srgbClr val="2E2E2E"/>
                </a:solidFill>
                <a:latin typeface="Lazydog"/>
                <a:ea typeface="Lazydog"/>
                <a:cs typeface="Lazydog"/>
                <a:sym typeface="Lazydog"/>
              </a:rPr>
              <a:t> у співучих будиночках живуть і співають літери...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8204792" y="3385185"/>
            <a:ext cx="8397081" cy="4260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5"/>
              </a:lnSpc>
            </a:pPr>
          </a:p>
          <a:p>
            <a:pPr algn="ctr">
              <a:lnSpc>
                <a:spcPts val="4865"/>
              </a:lnSpc>
            </a:pPr>
            <a:r>
              <a:rPr lang="en-US" sz="3475" b="true">
                <a:solidFill>
                  <a:srgbClr val="10070B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Це захоплююча гра удосконалює навички читання, покращує зорово-моторну координацію.</a:t>
            </a:r>
          </a:p>
          <a:p>
            <a:pPr algn="ctr">
              <a:lnSpc>
                <a:spcPts val="4865"/>
              </a:lnSpc>
              <a:spcBef>
                <a:spcPct val="0"/>
              </a:spcBef>
            </a:pPr>
            <a:r>
              <a:rPr lang="en-US" b="true" sz="3475">
                <a:solidFill>
                  <a:srgbClr val="10070B"/>
                </a:solidFill>
                <a:latin typeface="Comic Sans Bold"/>
                <a:ea typeface="Comic Sans Bold"/>
                <a:cs typeface="Comic Sans Bold"/>
                <a:sym typeface="Comic Sans Bold"/>
              </a:rPr>
              <a:t>Мета: вчити дітей читати склади за допомогою гри; виховувати уважність,наполегливість.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0">
            <a:off x="2952007" y="893976"/>
            <a:ext cx="3319647" cy="4725477"/>
          </a:xfrm>
          <a:custGeom>
            <a:avLst/>
            <a:gdLst/>
            <a:ahLst/>
            <a:cxnLst/>
            <a:rect r="r" b="b" t="t" l="l"/>
            <a:pathLst>
              <a:path h="4725477" w="3319647">
                <a:moveTo>
                  <a:pt x="0" y="0"/>
                </a:moveTo>
                <a:lnTo>
                  <a:pt x="3319647" y="0"/>
                </a:lnTo>
                <a:lnTo>
                  <a:pt x="3319647" y="4725477"/>
                </a:lnTo>
                <a:lnTo>
                  <a:pt x="0" y="4725477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DAGQY-n2Yi4</dc:identifier>
  <dcterms:modified xsi:type="dcterms:W3CDTF">2011-08-01T06:04:30Z</dcterms:modified>
  <cp:revision>1</cp:revision>
  <dc:title>співучі будиночки для читання</dc:title>
</cp:coreProperties>
</file>