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77" r:id="rId5"/>
    <p:sldId id="260" r:id="rId6"/>
    <p:sldId id="270" r:id="rId7"/>
    <p:sldId id="271" r:id="rId8"/>
    <p:sldId id="264" r:id="rId9"/>
    <p:sldId id="267" r:id="rId10"/>
    <p:sldId id="268" r:id="rId11"/>
    <p:sldId id="263" r:id="rId12"/>
    <p:sldId id="273" r:id="rId13"/>
    <p:sldId id="274" r:id="rId14"/>
    <p:sldId id="275" r:id="rId15"/>
    <p:sldId id="272" r:id="rId16"/>
    <p:sldId id="266" r:id="rId17"/>
    <p:sldId id="276" r:id="rId18"/>
    <p:sldId id="269" r:id="rId19"/>
    <p:sldId id="265" r:id="rId20"/>
    <p:sldId id="278" r:id="rId2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EF64D-799F-4AE9-BCC4-41454D7CC1D8}" type="datetimeFigureOut">
              <a:rPr lang="uk-UA" smtClean="0"/>
              <a:pPr/>
              <a:t>04.10.2023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74BA5-189D-4EBA-A0D6-CE0376E47309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0;&#1077;&#1085;&#1110;&#1081;&#1089;&#1100;&#1082;&#1072;%20&#1085;&#1072;&#1088;&#1086;&#1076;&#1085;&#1072;%20&#1082;&#1072;&#1079;&#1082;&#1072;%20&#1057;&#1090;&#1086;&#1088;&#1086;&#1078;%20&#1057;&#1072;&#1074;&#1072;&#1085;&#1080;.mp4" TargetMode="Externa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3" y="3429001"/>
            <a:ext cx="3816424" cy="792088"/>
          </a:xfrm>
        </p:spPr>
        <p:txBody>
          <a:bodyPr>
            <a:normAutofit/>
          </a:bodyPr>
          <a:lstStyle/>
          <a:p>
            <a:r>
              <a:rPr lang="uk-UA" sz="3200" b="0" dirty="0" smtClean="0">
                <a:solidFill>
                  <a:srgbClr val="7030A0"/>
                </a:solidFill>
              </a:rPr>
              <a:t>(кенійська казка)</a:t>
            </a:r>
            <a:endParaRPr lang="uk-UA" sz="3200" b="0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95536" y="2492896"/>
            <a:ext cx="5184576" cy="81031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uk-UA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“СТОРОЖ САВАНИ”</a:t>
            </a:r>
            <a:endParaRPr lang="uk-UA" sz="4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404664"/>
            <a:ext cx="82491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СТЕЖИНКАМИ КРАЇНИ КАЗОК НАРОДІВ СВІТУ</a:t>
            </a:r>
            <a:endParaRPr lang="uk-UA" sz="2800" b="1" dirty="0">
              <a:ln>
                <a:solidFill>
                  <a:schemeClr val="bg1"/>
                </a:solidFill>
              </a:ln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700808"/>
            <a:ext cx="3009820" cy="4072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HOME\Desktop\1617816357_35-p-kniga-na-prozrachnom-fone-4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97152"/>
            <a:ext cx="3528392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88640"/>
            <a:ext cx="5616624" cy="1008112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“Хто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де живе?”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23528" y="5733256"/>
            <a:ext cx="206652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Європа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228184" y="1412776"/>
            <a:ext cx="21602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Азія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115616" y="1556792"/>
            <a:ext cx="230425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Австралія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804248" y="5733256"/>
            <a:ext cx="208823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Африка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Australia Кенгуру PNG фон - PNG Play"/>
          <p:cNvPicPr>
            <a:picLocks noChangeAspect="1" noChangeArrowheads="1"/>
          </p:cNvPicPr>
          <p:nvPr/>
        </p:nvPicPr>
        <p:blipFill>
          <a:blip r:embed="rId3" cstate="print"/>
          <a:srcRect l="28378" r="2380"/>
          <a:stretch>
            <a:fillRect/>
          </a:stretch>
        </p:blipFill>
        <p:spPr bwMode="auto">
          <a:xfrm>
            <a:off x="4283968" y="4221088"/>
            <a:ext cx="3242723" cy="2636912"/>
          </a:xfrm>
          <a:prstGeom prst="rect">
            <a:avLst/>
          </a:prstGeom>
          <a:noFill/>
        </p:spPr>
      </p:pic>
      <p:sp>
        <p:nvSpPr>
          <p:cNvPr id="1036" name="AutoShape 12" descr="Обезьяна без фона - фото и картинки abrakadabra.fu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4" name="AutoShape 20" descr="Слон png - картинки и иконки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56" name="AutoShape 32" descr="Орел в png - картинки и иконки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64" name="Picture 40" descr="Лысый Орел PNG изображения - PNG Pl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31461">
            <a:off x="64715" y="2179"/>
            <a:ext cx="1819543" cy="2115147"/>
          </a:xfrm>
          <a:prstGeom prst="rect">
            <a:avLst/>
          </a:prstGeom>
          <a:noFill/>
        </p:spPr>
      </p:pic>
      <p:pic>
        <p:nvPicPr>
          <p:cNvPr id="1070" name="Picture 46" descr="Черепаха PNG прозрачная - PNG All"/>
          <p:cNvPicPr>
            <a:picLocks noChangeAspect="1" noChangeArrowheads="1"/>
          </p:cNvPicPr>
          <p:nvPr/>
        </p:nvPicPr>
        <p:blipFill>
          <a:blip r:embed="rId5" cstate="print"/>
          <a:srcRect l="19046"/>
          <a:stretch>
            <a:fillRect/>
          </a:stretch>
        </p:blipFill>
        <p:spPr bwMode="auto">
          <a:xfrm>
            <a:off x="7164288" y="2348880"/>
            <a:ext cx="1979712" cy="1037910"/>
          </a:xfrm>
          <a:prstGeom prst="rect">
            <a:avLst/>
          </a:prstGeom>
          <a:noFill/>
        </p:spPr>
      </p:pic>
      <p:pic>
        <p:nvPicPr>
          <p:cNvPr id="1072" name="Picture 48" descr="Волк PNG изображения прозрачные скачать бесплатно | PNGMart"/>
          <p:cNvPicPr>
            <a:picLocks noChangeAspect="1" noChangeArrowheads="1"/>
          </p:cNvPicPr>
          <p:nvPr/>
        </p:nvPicPr>
        <p:blipFill>
          <a:blip r:embed="rId6" cstate="print"/>
          <a:srcRect l="12210" r="9487"/>
          <a:stretch>
            <a:fillRect/>
          </a:stretch>
        </p:blipFill>
        <p:spPr bwMode="auto">
          <a:xfrm flipH="1">
            <a:off x="2195736" y="2132856"/>
            <a:ext cx="1791980" cy="2448272"/>
          </a:xfrm>
          <a:prstGeom prst="rect">
            <a:avLst/>
          </a:prstGeom>
          <a:noFill/>
        </p:spPr>
      </p:pic>
      <p:sp>
        <p:nvSpPr>
          <p:cNvPr id="1074" name="AutoShape 50" descr="Фото заяц в Png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76" name="Picture 52" descr="Кролик, заяц ПНГ на Прозрачном Фоне • Скачать PNG Кролик, заяц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980728"/>
            <a:ext cx="1008112" cy="2016224"/>
          </a:xfrm>
          <a:prstGeom prst="rect">
            <a:avLst/>
          </a:prstGeom>
          <a:noFill/>
        </p:spPr>
      </p:pic>
      <p:sp>
        <p:nvSpPr>
          <p:cNvPr id="1078" name="AutoShape 54" descr="Фотография попугай без фона в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80" name="AutoShape 56" descr="Попуга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82" name="AutoShape 58" descr="Попугай - Png (пнг) картинки и иконки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88" name="Picture 64" descr="Попугай клипарт (65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8" cstate="print"/>
          <a:srcRect l="19366" t="16176" r="7638" b="7353"/>
          <a:stretch>
            <a:fillRect/>
          </a:stretch>
        </p:blipFill>
        <p:spPr bwMode="auto">
          <a:xfrm>
            <a:off x="7515511" y="116632"/>
            <a:ext cx="1628489" cy="1728192"/>
          </a:xfrm>
          <a:prstGeom prst="rect">
            <a:avLst/>
          </a:prstGeom>
          <a:noFill/>
        </p:spPr>
      </p:pic>
      <p:sp>
        <p:nvSpPr>
          <p:cNvPr id="1096" name="AutoShape 72" descr="Фото петуха на прозрачном фо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02" name="Picture 78" descr="Золотой петух PNG изображения фон | PNG Art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4005064"/>
            <a:ext cx="1789463" cy="1800200"/>
          </a:xfrm>
          <a:prstGeom prst="rect">
            <a:avLst/>
          </a:prstGeom>
          <a:noFill/>
        </p:spPr>
      </p:pic>
      <p:sp>
        <p:nvSpPr>
          <p:cNvPr id="1104" name="AutoShape 80" descr="Фото лев в png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06" name="AutoShape 82" descr="Львы PNG фото скачать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12" name="AutoShape 88" descr="Лев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14" name="AutoShape 90" descr="Лев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18" name="Picture 94" descr="Лев PNG прозрачный - PNG All"/>
          <p:cNvPicPr>
            <a:picLocks noChangeAspect="1" noChangeArrowheads="1"/>
          </p:cNvPicPr>
          <p:nvPr/>
        </p:nvPicPr>
        <p:blipFill>
          <a:blip r:embed="rId10" cstate="print"/>
          <a:srcRect r="3192"/>
          <a:stretch>
            <a:fillRect/>
          </a:stretch>
        </p:blipFill>
        <p:spPr bwMode="auto">
          <a:xfrm flipH="1">
            <a:off x="4572000" y="1916832"/>
            <a:ext cx="4176464" cy="2425529"/>
          </a:xfrm>
          <a:prstGeom prst="rect">
            <a:avLst/>
          </a:prstGeom>
          <a:noFill/>
        </p:spPr>
      </p:pic>
      <p:sp>
        <p:nvSpPr>
          <p:cNvPr id="1120" name="AutoShape 96" descr="Слон png - картинки и иконки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22" name="AutoShape 98" descr="Слон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24" name="Picture 100" descr="изолированный слон на белом фоне PNG , слон, животное, мультфильм слон PNG 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11" cstate="print"/>
          <a:srcRect l="9091" t="14545" r="10909" b="7273"/>
          <a:stretch>
            <a:fillRect/>
          </a:stretch>
        </p:blipFill>
        <p:spPr bwMode="auto">
          <a:xfrm flipH="1">
            <a:off x="0" y="3140968"/>
            <a:ext cx="2578891" cy="2520280"/>
          </a:xfrm>
          <a:prstGeom prst="rect">
            <a:avLst/>
          </a:prstGeom>
          <a:noFill/>
        </p:spPr>
      </p:pic>
      <p:pic>
        <p:nvPicPr>
          <p:cNvPr id="1126" name="Picture 102" descr="Monkey png with AI generated 24704802 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71800" y="4797152"/>
            <a:ext cx="1977610" cy="193226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Савана – це…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8892480" cy="5001419"/>
          </a:xfrm>
        </p:spPr>
        <p:txBody>
          <a:bodyPr>
            <a:normAutofit/>
          </a:bodyPr>
          <a:lstStyle/>
          <a:p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Савани поширені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в Африці, Америці, Азії, Австралії, Індії.</a:t>
            </a:r>
          </a:p>
          <a:p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У трав'яному покриві савани переважають злаки.</a:t>
            </a:r>
          </a:p>
          <a:p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Серед дерев – баобаби, евкаліпти, акації, пляшкове дерево.</a:t>
            </a:r>
            <a:endParaRPr lang="uk-UA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8" name="Picture 8" descr="Ekosistem Sabana: Kondisi Geografis &amp; Karakteristik Vegetasi | kumparan.c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712" y="2996952"/>
            <a:ext cx="5555095" cy="3697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6" name="Picture 6" descr="Розповідь про савану. Цікаві факти про савани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 rot="20986423">
            <a:off x="337466" y="2961385"/>
            <a:ext cx="3895513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Слухаємо казку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Кенійська народна казка Сторож Савани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99592" y="1196752"/>
            <a:ext cx="7344816" cy="5508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Які тварини мешкають в савані?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Тварини савани. Які тварини мешкають в савані?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2888" r="925"/>
          <a:stretch>
            <a:fillRect/>
          </a:stretch>
        </p:blipFill>
        <p:spPr bwMode="auto">
          <a:xfrm>
            <a:off x="827584" y="1052736"/>
            <a:ext cx="7488832" cy="547260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Перша порада 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ящірки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AutoShape 2" descr="Ящерица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7412" name="AutoShape 4" descr="Ящерица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7424" name="AutoShape 16" descr="Ящерица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" name="Капля 19"/>
          <p:cNvSpPr/>
          <p:nvPr/>
        </p:nvSpPr>
        <p:spPr>
          <a:xfrm rot="8229207">
            <a:off x="1092949" y="2249264"/>
            <a:ext cx="1683311" cy="1258639"/>
          </a:xfrm>
          <a:prstGeom prst="teardrop">
            <a:avLst>
              <a:gd name="adj" fmla="val 1235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9600" b="1" dirty="0"/>
          </a:p>
        </p:txBody>
      </p:sp>
      <p:pic>
        <p:nvPicPr>
          <p:cNvPr id="17439" name="Picture 31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 flipH="1">
            <a:off x="1785822" y="4221088"/>
            <a:ext cx="7034650" cy="2406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3419872" y="2060848"/>
            <a:ext cx="5040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- Якщо хтось вчасно попередить вас, що людина близько, ви всі сховаєтеся і людина вас не знайде. Вам потрібен гарний сторож.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Сторож ЛЕОПАРД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436" name="AutoShape 4" descr="Леопард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38" name="AutoShape 6" descr="Леопард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40" name="AutoShape 8" descr="Леопард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44" name="AutoShape 12" descr="Леопард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48" name="Picture 16" descr="Jaguar, Jaguar png ai generativ 24500980 PNG"/>
          <p:cNvPicPr>
            <a:picLocks noChangeAspect="1" noChangeArrowheads="1"/>
          </p:cNvPicPr>
          <p:nvPr/>
        </p:nvPicPr>
        <p:blipFill>
          <a:blip r:embed="rId3" cstate="print"/>
          <a:srcRect t="9091" r="3409" b="6818"/>
          <a:stretch>
            <a:fillRect/>
          </a:stretch>
        </p:blipFill>
        <p:spPr bwMode="auto">
          <a:xfrm>
            <a:off x="323528" y="1412776"/>
            <a:ext cx="5616624" cy="488976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940152" y="2276872"/>
            <a:ext cx="29878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- Мої очі бачать далеко. Мої ноги бігають швидко.     Я вмію безшумно підкрадатися. Я вмію ховатися у траві. Я гарний сторож.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Зебри і газелі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488" name="AutoShape 8" descr="Зебра PNG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490" name="AutoShape 10" descr="Зебра PNG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492" name="AutoShape 12" descr="Зебра PNG фото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494" name="AutoShape 14" descr="Зебра PNG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495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032" y="980728"/>
            <a:ext cx="3711528" cy="5428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1" name="Picture 21" descr="Gazelle PNG Images (Transparent HD Photo Clipart) | Photo clipart, Png  photo, Png imag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132856"/>
            <a:ext cx="3600400" cy="36004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Зебри 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1052736"/>
            <a:ext cx="4104456" cy="5073427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 кожної зебри смугастий візерунок на тілі абсолютно унікальний і точно такого більше немає ні в однієї зебри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Якого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кольору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зебри?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Вчені довели, що зебра чорна в білу смужку.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Довжина тіла у зебр може досягати 2 – 2,5 м, а висота – до 1,5 м.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Так все ж чорна або біла: 10 цікавих і дивовижних фактів про зебрах"/>
          <p:cNvPicPr>
            <a:picLocks noChangeAspect="1" noChangeArrowheads="1"/>
          </p:cNvPicPr>
          <p:nvPr/>
        </p:nvPicPr>
        <p:blipFill>
          <a:blip r:embed="rId3" cstate="print"/>
          <a:srcRect l="6897" t="8621" r="5172" b="8620"/>
          <a:stretch>
            <a:fillRect/>
          </a:stretch>
        </p:blipFill>
        <p:spPr bwMode="auto">
          <a:xfrm>
            <a:off x="5436096" y="4365104"/>
            <a:ext cx="3264362" cy="230425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450912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Зебри можуть розвивати швидкість 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до 80 км/год.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5373216"/>
            <a:ext cx="4824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Середня тривалість життя 25 років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Чому зебра смугаста? » Senfil.net - Цікавий журнал"/>
          <p:cNvPicPr>
            <a:picLocks noChangeAspect="1" noChangeArrowheads="1"/>
          </p:cNvPicPr>
          <p:nvPr/>
        </p:nvPicPr>
        <p:blipFill>
          <a:blip r:embed="rId4" cstate="print"/>
          <a:srcRect l="7826" t="8772" r="9937"/>
          <a:stretch>
            <a:fillRect/>
          </a:stretch>
        </p:blipFill>
        <p:spPr bwMode="auto">
          <a:xfrm>
            <a:off x="323528" y="1196752"/>
            <a:ext cx="4536504" cy="314530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95536" y="594928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 дикій природі зебри живуть тільки в Африці.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4032448" cy="5328592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Газелі є швидкими бігунами, які довгий час можуть підтримувати швидкість близько 50 км/год.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Газель Томсона може досягати швидкості близько 80 км/год</a:t>
            </a:r>
            <a:r>
              <a:rPr lang="ru-RU" sz="2000" dirty="0" smtClean="0"/>
              <a:t>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При довжині тіла близько 1 м доросла газель може зробити стрибок до 7 м.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У самців роги є завжди, а самки деяких видів не володіють такою особливістю.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Газелі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пофарбовані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 ті кольори, які максимально відповідають відтінкам місцевості.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0"/>
            <a:ext cx="82296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1200" cap="none" spc="0" normalizeH="0" baseline="0" noProof="0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Газелі </a:t>
            </a:r>
            <a:endParaRPr kumimoji="0" lang="uk-UA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578" name="Picture 2" descr="Газель (тварина) — Вікіпедія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t="5128" b="15385"/>
          <a:stretch>
            <a:fillRect/>
          </a:stretch>
        </p:blipFill>
        <p:spPr bwMode="auto">
          <a:xfrm>
            <a:off x="4644008" y="908720"/>
            <a:ext cx="4314948" cy="2232248"/>
          </a:xfrm>
          <a:prstGeom prst="rect">
            <a:avLst/>
          </a:prstGeom>
          <a:noFill/>
        </p:spPr>
      </p:pic>
      <p:pic>
        <p:nvPicPr>
          <p:cNvPr id="24580" name="Picture 4" descr="Газель Томсона — Википедия"/>
          <p:cNvPicPr>
            <a:picLocks noChangeAspect="1" noChangeArrowheads="1"/>
          </p:cNvPicPr>
          <p:nvPr/>
        </p:nvPicPr>
        <p:blipFill>
          <a:blip r:embed="rId4" cstate="print"/>
          <a:srcRect b="9281"/>
          <a:stretch>
            <a:fillRect/>
          </a:stretch>
        </p:blipFill>
        <p:spPr bwMode="auto">
          <a:xfrm>
            <a:off x="5652120" y="3212976"/>
            <a:ext cx="2255143" cy="306492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012160" y="6309320"/>
            <a:ext cx="1868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Газель Томсона </a:t>
            </a:r>
            <a:endParaRPr lang="uk-UA" b="1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Сторож 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СЛОН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00" descr="изолированный слон на белом фоне PNG , слон, животное, мультфильм слон PNG 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3" cstate="print"/>
          <a:srcRect l="9091" t="14545" r="10909" b="7273"/>
          <a:stretch>
            <a:fillRect/>
          </a:stretch>
        </p:blipFill>
        <p:spPr bwMode="auto">
          <a:xfrm flipH="1">
            <a:off x="385487" y="1085467"/>
            <a:ext cx="5050608" cy="493582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580112" y="2780928"/>
            <a:ext cx="3312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Ні. Адже ви надто швидко бігаєте. Я за вами не встигну. Я стомлюся.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Сторож 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НОСОРІГ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C:\Users\HOME\Desktop\Rhinoceros-Background-PNG-Image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418766" y="1700808"/>
            <a:ext cx="5725234" cy="4224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67544" y="2420888"/>
            <a:ext cx="37444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Ні. Ви живете стадами й табунами. А я люблю жити сам.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Сторож 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КРОКОДИЛ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C:\Users\HOME\Desktop\crocodile_PNG13185.png"/>
          <p:cNvPicPr/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179512" y="1556792"/>
            <a:ext cx="5688632" cy="3455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572000" y="5445224"/>
            <a:ext cx="4211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Ні, там, де ви живете, мало води. Я люблю сирість.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Сторож 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БЕГЕМОТ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4005064"/>
            <a:ext cx="20882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Спати хочу.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HOME\Desktop\pngimg.com - hippo_PNG16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1340768"/>
            <a:ext cx="540060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9512" y="620688"/>
            <a:ext cx="4299906" cy="601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Сторож СТРАУС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0032" y="1700808"/>
            <a:ext cx="3851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А ви не вириватимете пір'я з мого хвоста? Я цього дуже не люблю.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0032" y="3140968"/>
            <a:ext cx="22648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Ну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, тоді я згоден.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3861048"/>
            <a:ext cx="3168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- Я люблю суспільство. Так веселіше.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0729"/>
            <a:ext cx="8964488" cy="3096343"/>
          </a:xfrm>
        </p:spPr>
        <p:txBody>
          <a:bodyPr>
            <a:normAutofit/>
          </a:bodyPr>
          <a:lstStyle/>
          <a:p>
            <a:pPr fontAlgn="base"/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Страуси живуть майже 70 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років. Їх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маса 180-280 кг. </a:t>
            </a:r>
            <a:endParaRPr lang="uk-UA" sz="25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Самці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африканського страуса заввишки 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м 74 см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Африканський страус 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- найшвидший нелітаючий птах (до   70 км/год).</a:t>
            </a:r>
            <a:endParaRPr lang="uk-UA" sz="2500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500" dirty="0" err="1">
                <a:latin typeface="Times New Roman" pitchFamily="18" charset="0"/>
                <a:cs typeface="Times New Roman" pitchFamily="18" charset="0"/>
              </a:rPr>
              <a:t>Страусине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 яйце важить в середньому до 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1,5 кг.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У ньому може вміститися 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курячих яєць. 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Товщина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шкаралупи 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1,5 мм, але воно </a:t>
            </a:r>
            <a:r>
              <a:rPr lang="uk-UA" sz="2500" dirty="0">
                <a:latin typeface="Times New Roman" pitchFamily="18" charset="0"/>
                <a:cs typeface="Times New Roman" pitchFamily="18" charset="0"/>
              </a:rPr>
              <a:t>може витримати вагу людини</a:t>
            </a:r>
            <a:r>
              <a:rPr lang="uk-UA" sz="25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Цікаво знати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95536" y="4005064"/>
            <a:ext cx="1999175" cy="2723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843808" y="4077072"/>
            <a:ext cx="3744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Мале страусеня важить всього півкілограма. Та за добу воно виростає на сантиметр, а за рік набирає 120 кг маси.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948264" y="3861048"/>
            <a:ext cx="1714675" cy="287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9512" y="620688"/>
            <a:ext cx="4299906" cy="601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Сторож СТРАУС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16016" y="2564904"/>
            <a:ext cx="38519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-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Страус бачить далеко, навіть далі, ніж далеко. Він бігає швидко, навіть швидше, ніж швидко. Він сильний, навіть сильніший, ніж сильний. Страус гарний сторож савани, навіть кращий, ніж гарний.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5760640" cy="1008112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Гра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“Так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чи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ні”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556792"/>
            <a:ext cx="8291264" cy="4968552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Савана – це безмежне поле.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Прийшла в савану зла людина і почала вбивати звірів.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Леопард став сторожем савани, сторожем усіх звірів, що в ній живуть.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Стало більше зебр, більше газелей.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Леопард котиться шкереберть та верещить, як шакал. Він наляканий та тікає що є сили.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З того часу там, де пасуться газелі та зебри, завжди є маленька пташка.</a:t>
            </a:r>
          </a:p>
          <a:p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32770" name="AutoShape 2" descr="Чому в Болгарії «Ні» та «Так» використовують навпаки? Як так сталось та як  вірно розуміти болгар - GSMinf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16632"/>
            <a:ext cx="3025516" cy="1988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507288" cy="4569371"/>
          </a:xfrm>
        </p:spPr>
        <p:txBody>
          <a:bodyPr/>
          <a:lstStyle/>
          <a:p>
            <a:pPr fontAlgn="base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Вовк – поганий сторож овець.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(Литовське)</a:t>
            </a:r>
          </a:p>
          <a:p>
            <a:pPr fontAlgn="base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Розум від поради кращає.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(Ірландське)</a:t>
            </a:r>
          </a:p>
          <a:p>
            <a:pPr fontAlgn="base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Віддав лисиці гусей.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(Литовське)</a:t>
            </a:r>
          </a:p>
          <a:p>
            <a:pPr fontAlgn="base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Хто питає, той не помиляється. 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(Турецьке)</a:t>
            </a:r>
          </a:p>
          <a:p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Мудрі поради</a:t>
            </a:r>
            <a:endParaRPr lang="uk-UA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HOME\Desktop\1617816357_35-p-kniga-na-prozrachnom-fone-4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365104"/>
            <a:ext cx="4176464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699792" y="836712"/>
            <a:ext cx="3458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Молодці!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4869160"/>
            <a:ext cx="6141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Дякую за роботу!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Рисунок 5" descr="C:\Users\HOME\Desktop\1617816357_35-p-kniga-na-prozrachnom-fone-4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276872"/>
            <a:ext cx="4176464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HOME\Desktop\1687828531_bogatyr-club-p-bolshoi-palets-vverkh-foni-krasivo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16632"/>
            <a:ext cx="196630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531</Words>
  <Application>Microsoft Office PowerPoint</Application>
  <PresentationFormat>Экран (4:3)</PresentationFormat>
  <Paragraphs>68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(кенійська казка)</vt:lpstr>
      <vt:lpstr>Гра “Хто де живе?”</vt:lpstr>
      <vt:lpstr>Савана – це…</vt:lpstr>
      <vt:lpstr>Слухаємо казку</vt:lpstr>
      <vt:lpstr>Які тварини мешкають в савані?</vt:lpstr>
      <vt:lpstr>Перша порада ящірки</vt:lpstr>
      <vt:lpstr>Сторож ЛЕОПАРД</vt:lpstr>
      <vt:lpstr>Зебри і газелі</vt:lpstr>
      <vt:lpstr>Зебри </vt:lpstr>
      <vt:lpstr>Слайд 10</vt:lpstr>
      <vt:lpstr>Сторож СЛОН</vt:lpstr>
      <vt:lpstr>Сторож НОСОРІГ</vt:lpstr>
      <vt:lpstr>Сторож КРОКОДИЛ</vt:lpstr>
      <vt:lpstr>Сторож БЕГЕМОТ</vt:lpstr>
      <vt:lpstr>Сторож СТРАУС</vt:lpstr>
      <vt:lpstr>Цікаво знати</vt:lpstr>
      <vt:lpstr>Сторож СТРАУС</vt:lpstr>
      <vt:lpstr>Гра “Так чи ні”</vt:lpstr>
      <vt:lpstr>Мудрі поради</vt:lpstr>
      <vt:lpstr>Слайд 20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(кенійська казка)</dc:title>
  <dc:creator>HOME</dc:creator>
  <cp:lastModifiedBy>HOME</cp:lastModifiedBy>
  <cp:revision>45</cp:revision>
  <dcterms:created xsi:type="dcterms:W3CDTF">2023-10-03T16:16:32Z</dcterms:created>
  <dcterms:modified xsi:type="dcterms:W3CDTF">2023-10-04T17:04:39Z</dcterms:modified>
</cp:coreProperties>
</file>