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8288000" cy="10287000"/>
  <p:notesSz cx="6858000" cy="9144000"/>
  <p:embeddedFontLst>
    <p:embeddedFont>
      <p:font typeface="Calibri" pitchFamily="34" charset="0"/>
      <p:regular r:id="rId9"/>
      <p:bold r:id="rId10"/>
      <p:italic r:id="rId11"/>
      <p:boldItalic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5" d="100"/>
          <a:sy n="55" d="100"/>
        </p:scale>
        <p:origin x="-658" y="-14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svg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image" Target="../media/image13.sv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13" Type="http://schemas.openxmlformats.org/officeDocument/2006/relationships/image" Target="../media/image23.png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12" Type="http://schemas.openxmlformats.org/officeDocument/2006/relationships/image" Target="../media/image2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svg"/><Relationship Id="rId11" Type="http://schemas.openxmlformats.org/officeDocument/2006/relationships/image" Target="../media/image21.png"/><Relationship Id="rId5" Type="http://schemas.openxmlformats.org/officeDocument/2006/relationships/image" Target="../media/image18.png"/><Relationship Id="rId10" Type="http://schemas.openxmlformats.org/officeDocument/2006/relationships/image" Target="../media/image31.svg"/><Relationship Id="rId4" Type="http://schemas.openxmlformats.org/officeDocument/2006/relationships/image" Target="../media/image25.svg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svg"/><Relationship Id="rId5" Type="http://schemas.openxmlformats.org/officeDocument/2006/relationships/image" Target="../media/image18.png"/><Relationship Id="rId10" Type="http://schemas.openxmlformats.org/officeDocument/2006/relationships/image" Target="../media/image25.png"/><Relationship Id="rId4" Type="http://schemas.openxmlformats.org/officeDocument/2006/relationships/image" Target="../media/image25.sv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13" Type="http://schemas.openxmlformats.org/officeDocument/2006/relationships/image" Target="../media/image32.png"/><Relationship Id="rId18" Type="http://schemas.openxmlformats.org/officeDocument/2006/relationships/image" Target="../media/image34.png"/><Relationship Id="rId3" Type="http://schemas.openxmlformats.org/officeDocument/2006/relationships/image" Target="../media/image27.png"/><Relationship Id="rId7" Type="http://schemas.openxmlformats.org/officeDocument/2006/relationships/image" Target="../media/image29.png"/><Relationship Id="rId12" Type="http://schemas.openxmlformats.org/officeDocument/2006/relationships/image" Target="../media/image46.svg"/><Relationship Id="rId17" Type="http://schemas.openxmlformats.org/officeDocument/2006/relationships/image" Target="../media/image14.png"/><Relationship Id="rId2" Type="http://schemas.openxmlformats.org/officeDocument/2006/relationships/image" Target="../media/image26.png"/><Relationship Id="rId16" Type="http://schemas.openxmlformats.org/officeDocument/2006/relationships/image" Target="../media/image5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svg"/><Relationship Id="rId11" Type="http://schemas.openxmlformats.org/officeDocument/2006/relationships/image" Target="../media/image31.png"/><Relationship Id="rId5" Type="http://schemas.openxmlformats.org/officeDocument/2006/relationships/image" Target="../media/image28.png"/><Relationship Id="rId15" Type="http://schemas.openxmlformats.org/officeDocument/2006/relationships/image" Target="../media/image33.png"/><Relationship Id="rId10" Type="http://schemas.openxmlformats.org/officeDocument/2006/relationships/image" Target="../media/image44.svg"/><Relationship Id="rId4" Type="http://schemas.openxmlformats.org/officeDocument/2006/relationships/image" Target="../media/image38.svg"/><Relationship Id="rId9" Type="http://schemas.openxmlformats.org/officeDocument/2006/relationships/image" Target="../media/image30.png"/><Relationship Id="rId14" Type="http://schemas.openxmlformats.org/officeDocument/2006/relationships/image" Target="../media/image4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466" y="-498500"/>
            <a:ext cx="18255067" cy="11284000"/>
            <a:chOff x="0" y="0"/>
            <a:chExt cx="24340090" cy="15045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40090" cy="9340509"/>
            </a:xfrm>
            <a:custGeom>
              <a:avLst/>
              <a:gdLst/>
              <a:ahLst/>
              <a:cxnLst/>
              <a:rect l="l" t="t" r="r" b="b"/>
              <a:pathLst>
                <a:path w="24340090" h="9340509">
                  <a:moveTo>
                    <a:pt x="0" y="0"/>
                  </a:moveTo>
                  <a:lnTo>
                    <a:pt x="24340090" y="0"/>
                  </a:lnTo>
                  <a:lnTo>
                    <a:pt x="24340090" y="9340509"/>
                  </a:lnTo>
                  <a:lnTo>
                    <a:pt x="0" y="93405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flipH="1" flipV="1">
              <a:off x="0" y="5704824"/>
              <a:ext cx="24340090" cy="9340509"/>
            </a:xfrm>
            <a:custGeom>
              <a:avLst/>
              <a:gdLst/>
              <a:ahLst/>
              <a:cxnLst/>
              <a:rect l="l" t="t" r="r" b="b"/>
              <a:pathLst>
                <a:path w="24340090" h="9340509">
                  <a:moveTo>
                    <a:pt x="24340090" y="9340509"/>
                  </a:moveTo>
                  <a:lnTo>
                    <a:pt x="0" y="9340509"/>
                  </a:lnTo>
                  <a:lnTo>
                    <a:pt x="0" y="0"/>
                  </a:lnTo>
                  <a:lnTo>
                    <a:pt x="24340090" y="0"/>
                  </a:lnTo>
                  <a:lnTo>
                    <a:pt x="24340090" y="9340509"/>
                  </a:lnTo>
                  <a:close/>
                </a:path>
              </a:pathLst>
            </a:custGeom>
            <a:blipFill>
              <a:blip r:embed="rId2" cstate="print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5" name="Freeform 5"/>
          <p:cNvSpPr/>
          <p:nvPr/>
        </p:nvSpPr>
        <p:spPr>
          <a:xfrm>
            <a:off x="2091848" y="1028700"/>
            <a:ext cx="13480488" cy="8779168"/>
          </a:xfrm>
          <a:custGeom>
            <a:avLst/>
            <a:gdLst/>
            <a:ahLst/>
            <a:cxnLst/>
            <a:rect l="l" t="t" r="r" b="b"/>
            <a:pathLst>
              <a:path w="13480488" h="8779168">
                <a:moveTo>
                  <a:pt x="0" y="0"/>
                </a:moveTo>
                <a:lnTo>
                  <a:pt x="13480488" y="0"/>
                </a:lnTo>
                <a:lnTo>
                  <a:pt x="13480488" y="8779168"/>
                </a:lnTo>
                <a:lnTo>
                  <a:pt x="0" y="8779168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2594774" y="0"/>
            <a:ext cx="6186430" cy="6031769"/>
          </a:xfrm>
          <a:custGeom>
            <a:avLst/>
            <a:gdLst/>
            <a:ahLst/>
            <a:cxnLst/>
            <a:rect l="l" t="t" r="r" b="b"/>
            <a:pathLst>
              <a:path w="6186430" h="6031769">
                <a:moveTo>
                  <a:pt x="0" y="0"/>
                </a:moveTo>
                <a:lnTo>
                  <a:pt x="6186430" y="0"/>
                </a:lnTo>
                <a:lnTo>
                  <a:pt x="6186430" y="6031769"/>
                </a:lnTo>
                <a:lnTo>
                  <a:pt x="0" y="6031769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3373949" y="2901399"/>
            <a:ext cx="10475823" cy="3634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862"/>
              </a:lnSpc>
            </a:pPr>
            <a:r>
              <a:rPr lang="en-US" sz="9901">
                <a:solidFill>
                  <a:srgbClr val="231F20"/>
                </a:solidFill>
                <a:latin typeface="Tabarra Black Shadow"/>
                <a:ea typeface="Tabarra Black Shadow"/>
                <a:cs typeface="Tabarra Black Shadow"/>
                <a:sym typeface="Tabarra Black Shadow"/>
              </a:rPr>
              <a:t>НАВЧАННЯ -ЦЕ НАШЕ ЗАВТРА</a:t>
            </a:r>
          </a:p>
        </p:txBody>
      </p:sp>
      <p:sp>
        <p:nvSpPr>
          <p:cNvPr id="8" name="Freeform 8"/>
          <p:cNvSpPr/>
          <p:nvPr/>
        </p:nvSpPr>
        <p:spPr>
          <a:xfrm>
            <a:off x="14626707" y="3505400"/>
            <a:ext cx="6707655" cy="6539964"/>
          </a:xfrm>
          <a:custGeom>
            <a:avLst/>
            <a:gdLst/>
            <a:ahLst/>
            <a:cxnLst/>
            <a:rect l="l" t="t" r="r" b="b"/>
            <a:pathLst>
              <a:path w="6707655" h="6539964">
                <a:moveTo>
                  <a:pt x="0" y="0"/>
                </a:moveTo>
                <a:lnTo>
                  <a:pt x="6707656" y="0"/>
                </a:lnTo>
                <a:lnTo>
                  <a:pt x="6707656" y="6539964"/>
                </a:lnTo>
                <a:lnTo>
                  <a:pt x="0" y="6539964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 l="-1790" t="-12273" r="-1890" b="-18057"/>
            </a:stretch>
          </a:blipFill>
        </p:spPr>
      </p:sp>
      <p:grpSp>
        <p:nvGrpSpPr>
          <p:cNvPr id="3" name="Group 3"/>
          <p:cNvGrpSpPr/>
          <p:nvPr/>
        </p:nvGrpSpPr>
        <p:grpSpPr>
          <a:xfrm rot="7275258">
            <a:off x="15018703" y="4426313"/>
            <a:ext cx="5639904" cy="5639904"/>
            <a:chOff x="0" y="0"/>
            <a:chExt cx="6350000" cy="6350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5271FF"/>
            </a:solidFill>
          </p:spPr>
        </p:sp>
      </p:grpSp>
      <p:grpSp>
        <p:nvGrpSpPr>
          <p:cNvPr id="5" name="Group 5"/>
          <p:cNvGrpSpPr/>
          <p:nvPr/>
        </p:nvGrpSpPr>
        <p:grpSpPr>
          <a:xfrm rot="7275258">
            <a:off x="15367745" y="-1117537"/>
            <a:ext cx="3783111" cy="3783111"/>
            <a:chOff x="0" y="0"/>
            <a:chExt cx="6350000" cy="63500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7ED957"/>
            </a:solidFill>
          </p:spPr>
        </p:sp>
      </p:grpSp>
      <p:sp>
        <p:nvSpPr>
          <p:cNvPr id="7" name="Freeform 7"/>
          <p:cNvSpPr/>
          <p:nvPr/>
        </p:nvSpPr>
        <p:spPr>
          <a:xfrm>
            <a:off x="-2117843" y="-2609052"/>
            <a:ext cx="18764264" cy="15058322"/>
          </a:xfrm>
          <a:custGeom>
            <a:avLst/>
            <a:gdLst/>
            <a:ahLst/>
            <a:cxnLst/>
            <a:rect l="l" t="t" r="r" b="b"/>
            <a:pathLst>
              <a:path w="18764264" h="15058322">
                <a:moveTo>
                  <a:pt x="0" y="0"/>
                </a:moveTo>
                <a:lnTo>
                  <a:pt x="18764264" y="0"/>
                </a:lnTo>
                <a:lnTo>
                  <a:pt x="18764264" y="15058322"/>
                </a:lnTo>
                <a:lnTo>
                  <a:pt x="0" y="15058322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361798" y="3007418"/>
            <a:ext cx="10926202" cy="7279582"/>
          </a:xfrm>
          <a:custGeom>
            <a:avLst/>
            <a:gdLst/>
            <a:ahLst/>
            <a:cxnLst/>
            <a:rect l="l" t="t" r="r" b="b"/>
            <a:pathLst>
              <a:path w="10926202" h="7279582">
                <a:moveTo>
                  <a:pt x="0" y="0"/>
                </a:moveTo>
                <a:lnTo>
                  <a:pt x="10926202" y="0"/>
                </a:lnTo>
                <a:lnTo>
                  <a:pt x="10926202" y="7279582"/>
                </a:lnTo>
                <a:lnTo>
                  <a:pt x="0" y="7279582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953824" y="3502762"/>
            <a:ext cx="7059718" cy="25764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77"/>
              </a:lnSpc>
            </a:pPr>
            <a:r>
              <a:rPr lang="en-US" sz="6677" b="1">
                <a:solidFill>
                  <a:srgbClr val="000000"/>
                </a:solidFill>
                <a:latin typeface="Code Pro Bold"/>
                <a:ea typeface="Code Pro Bold"/>
                <a:cs typeface="Code Pro Bold"/>
                <a:sym typeface="Code Pro Bold"/>
              </a:rPr>
              <a:t>Я СУПЕРГЕРОЙ: МОЇ СЕКРЕТИ ТА СИЛА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 t="-5555" b="-5555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0" y="-9525"/>
            <a:ext cx="8754894" cy="5143500"/>
          </a:xfrm>
          <a:custGeom>
            <a:avLst/>
            <a:gdLst/>
            <a:ahLst/>
            <a:cxnLst/>
            <a:rect l="l" t="t" r="r" b="b"/>
            <a:pathLst>
              <a:path w="8754894" h="5143500">
                <a:moveTo>
                  <a:pt x="0" y="5143500"/>
                </a:moveTo>
                <a:lnTo>
                  <a:pt x="8754894" y="5143500"/>
                </a:lnTo>
                <a:lnTo>
                  <a:pt x="8754894" y="0"/>
                </a:lnTo>
                <a:lnTo>
                  <a:pt x="0" y="0"/>
                </a:lnTo>
                <a:lnTo>
                  <a:pt x="0" y="514350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3845268"/>
            <a:ext cx="5988409" cy="6444924"/>
          </a:xfrm>
          <a:custGeom>
            <a:avLst/>
            <a:gdLst/>
            <a:ahLst/>
            <a:cxnLst/>
            <a:rect l="l" t="t" r="r" b="b"/>
            <a:pathLst>
              <a:path w="5988409" h="6444924">
                <a:moveTo>
                  <a:pt x="0" y="0"/>
                </a:moveTo>
                <a:lnTo>
                  <a:pt x="5988409" y="0"/>
                </a:lnTo>
                <a:lnTo>
                  <a:pt x="5988409" y="6444925"/>
                </a:lnTo>
                <a:lnTo>
                  <a:pt x="0" y="6444925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12404467" y="0"/>
            <a:ext cx="5988409" cy="6444924"/>
          </a:xfrm>
          <a:custGeom>
            <a:avLst/>
            <a:gdLst/>
            <a:ahLst/>
            <a:cxnLst/>
            <a:rect l="l" t="t" r="r" b="b"/>
            <a:pathLst>
              <a:path w="5988409" h="6444924">
                <a:moveTo>
                  <a:pt x="5988408" y="6444924"/>
                </a:moveTo>
                <a:lnTo>
                  <a:pt x="0" y="6444924"/>
                </a:lnTo>
                <a:lnTo>
                  <a:pt x="0" y="0"/>
                </a:lnTo>
                <a:lnTo>
                  <a:pt x="5988408" y="0"/>
                </a:lnTo>
                <a:lnTo>
                  <a:pt x="5988408" y="6444924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>
            <a:off x="11438738" y="6276513"/>
            <a:ext cx="6858787" cy="4029537"/>
          </a:xfrm>
          <a:custGeom>
            <a:avLst/>
            <a:gdLst/>
            <a:ahLst/>
            <a:cxnLst/>
            <a:rect l="l" t="t" r="r" b="b"/>
            <a:pathLst>
              <a:path w="6858787" h="4029537">
                <a:moveTo>
                  <a:pt x="6858787" y="0"/>
                </a:moveTo>
                <a:lnTo>
                  <a:pt x="0" y="0"/>
                </a:lnTo>
                <a:lnTo>
                  <a:pt x="0" y="4029537"/>
                </a:lnTo>
                <a:lnTo>
                  <a:pt x="6858787" y="4029537"/>
                </a:lnTo>
                <a:lnTo>
                  <a:pt x="6858787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197434" y="1028700"/>
            <a:ext cx="2764141" cy="2980206"/>
          </a:xfrm>
          <a:custGeom>
            <a:avLst/>
            <a:gdLst/>
            <a:ahLst/>
            <a:cxnLst/>
            <a:rect l="l" t="t" r="r" b="b"/>
            <a:pathLst>
              <a:path w="2764141" h="2980206">
                <a:moveTo>
                  <a:pt x="0" y="0"/>
                </a:moveTo>
                <a:lnTo>
                  <a:pt x="2764141" y="0"/>
                </a:lnTo>
                <a:lnTo>
                  <a:pt x="2764141" y="2980206"/>
                </a:lnTo>
                <a:lnTo>
                  <a:pt x="0" y="2980206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flipH="1">
            <a:off x="5988409" y="6444924"/>
            <a:ext cx="2554943" cy="3918123"/>
          </a:xfrm>
          <a:custGeom>
            <a:avLst/>
            <a:gdLst/>
            <a:ahLst/>
            <a:cxnLst/>
            <a:rect l="l" t="t" r="r" b="b"/>
            <a:pathLst>
              <a:path w="2554943" h="3918123">
                <a:moveTo>
                  <a:pt x="2554943" y="0"/>
                </a:moveTo>
                <a:lnTo>
                  <a:pt x="0" y="0"/>
                </a:lnTo>
                <a:lnTo>
                  <a:pt x="0" y="3918123"/>
                </a:lnTo>
                <a:lnTo>
                  <a:pt x="2554943" y="3918123"/>
                </a:lnTo>
                <a:lnTo>
                  <a:pt x="2554943" y="0"/>
                </a:ln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 rot="503320">
            <a:off x="2895303" y="2791721"/>
            <a:ext cx="12470992" cy="3751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77"/>
              </a:lnSpc>
              <a:spcBef>
                <a:spcPct val="0"/>
              </a:spcBef>
            </a:pPr>
            <a:r>
              <a:rPr lang="en-US" sz="9677" b="1">
                <a:solidFill>
                  <a:srgbClr val="000000"/>
                </a:solidFill>
                <a:latin typeface="Code Pro Bold"/>
                <a:ea typeface="Code Pro Bold"/>
                <a:cs typeface="Code Pro Bold"/>
                <a:sym typeface="Code Pro Bold"/>
              </a:rPr>
              <a:t>МАЙСТЕРНЯ </a:t>
            </a:r>
          </a:p>
          <a:p>
            <a:pPr algn="ctr">
              <a:lnSpc>
                <a:spcPts val="9677"/>
              </a:lnSpc>
              <a:spcBef>
                <a:spcPct val="0"/>
              </a:spcBef>
            </a:pPr>
            <a:r>
              <a:rPr lang="en-US" sz="9677" b="1">
                <a:solidFill>
                  <a:srgbClr val="000000"/>
                </a:solidFill>
                <a:latin typeface="Code Pro Bold"/>
                <a:ea typeface="Code Pro Bold"/>
                <a:cs typeface="Code Pro Bold"/>
                <a:sym typeface="Code Pro Bold"/>
              </a:rPr>
              <a:t>«МОЇ СУПЕРЗДІБНОСТІ»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 l="-1790" t="-12273" r="-1890" b="-1805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46141" y="594860"/>
            <a:ext cx="17941859" cy="9097280"/>
          </a:xfrm>
          <a:custGeom>
            <a:avLst/>
            <a:gdLst/>
            <a:ahLst/>
            <a:cxnLst/>
            <a:rect l="l" t="t" r="r" b="b"/>
            <a:pathLst>
              <a:path w="17941859" h="9097280">
                <a:moveTo>
                  <a:pt x="0" y="0"/>
                </a:moveTo>
                <a:lnTo>
                  <a:pt x="17941859" y="0"/>
                </a:lnTo>
                <a:lnTo>
                  <a:pt x="17941859" y="9097280"/>
                </a:lnTo>
                <a:lnTo>
                  <a:pt x="0" y="9097280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 t="-22725" b="-22725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05491" y="512723"/>
            <a:ext cx="10287000" cy="8229600"/>
          </a:xfrm>
          <a:custGeom>
            <a:avLst/>
            <a:gdLst/>
            <a:ahLst/>
            <a:cxnLst/>
            <a:rect l="l" t="t" r="r" b="b"/>
            <a:pathLst>
              <a:path w="10287000" h="8229600">
                <a:moveTo>
                  <a:pt x="0" y="0"/>
                </a:moveTo>
                <a:lnTo>
                  <a:pt x="10287000" y="0"/>
                </a:lnTo>
                <a:lnTo>
                  <a:pt x="102870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234581" y="1462540"/>
            <a:ext cx="11756571" cy="8229600"/>
          </a:xfrm>
          <a:custGeom>
            <a:avLst/>
            <a:gdLst/>
            <a:ahLst/>
            <a:cxnLst/>
            <a:rect l="l" t="t" r="r" b="b"/>
            <a:pathLst>
              <a:path w="11756571" h="8229600">
                <a:moveTo>
                  <a:pt x="0" y="0"/>
                </a:moveTo>
                <a:lnTo>
                  <a:pt x="11756571" y="0"/>
                </a:lnTo>
                <a:lnTo>
                  <a:pt x="11756571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8811976" y="4368290"/>
            <a:ext cx="4601780" cy="965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1"/>
              </a:lnSpc>
              <a:spcBef>
                <a:spcPct val="0"/>
              </a:spcBef>
            </a:pPr>
            <a:r>
              <a:rPr lang="en-US" sz="3711" b="1">
                <a:solidFill>
                  <a:srgbClr val="000000"/>
                </a:solidFill>
                <a:latin typeface="Code Pro Bold"/>
                <a:ea typeface="Code Pro Bold"/>
                <a:cs typeface="Code Pro Bold"/>
                <a:sym typeface="Code Pro Bold"/>
              </a:rPr>
              <a:t>«МІЙ ЩИТ УНІКАЛЬНОСТІ»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4693" y="-252660"/>
            <a:ext cx="17426859" cy="10831582"/>
          </a:xfrm>
          <a:custGeom>
            <a:avLst/>
            <a:gdLst/>
            <a:ahLst/>
            <a:cxnLst/>
            <a:rect l="l" t="t" r="r" b="b"/>
            <a:pathLst>
              <a:path w="17426859" h="10831582">
                <a:moveTo>
                  <a:pt x="0" y="0"/>
                </a:moveTo>
                <a:lnTo>
                  <a:pt x="17426859" y="0"/>
                </a:lnTo>
                <a:lnTo>
                  <a:pt x="17426859" y="10831582"/>
                </a:lnTo>
                <a:lnTo>
                  <a:pt x="0" y="10831582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 t="-13637" b="-13264"/>
            </a:stretch>
          </a:blipFill>
        </p:spPr>
      </p:sp>
      <p:sp>
        <p:nvSpPr>
          <p:cNvPr id="3" name="Freeform 3"/>
          <p:cNvSpPr/>
          <p:nvPr/>
        </p:nvSpPr>
        <p:spPr>
          <a:xfrm rot="5400000">
            <a:off x="-3852949" y="3852949"/>
            <a:ext cx="10287000" cy="2581102"/>
          </a:xfrm>
          <a:custGeom>
            <a:avLst/>
            <a:gdLst/>
            <a:ahLst/>
            <a:cxnLst/>
            <a:rect l="l" t="t" r="r" b="b"/>
            <a:pathLst>
              <a:path w="10287000" h="2581102">
                <a:moveTo>
                  <a:pt x="0" y="0"/>
                </a:moveTo>
                <a:lnTo>
                  <a:pt x="10287000" y="0"/>
                </a:lnTo>
                <a:lnTo>
                  <a:pt x="10287000" y="2581102"/>
                </a:lnTo>
                <a:lnTo>
                  <a:pt x="0" y="2581102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798122" y="1729009"/>
            <a:ext cx="8461178" cy="8849913"/>
          </a:xfrm>
          <a:custGeom>
            <a:avLst/>
            <a:gdLst/>
            <a:ahLst/>
            <a:cxnLst/>
            <a:rect l="l" t="t" r="r" b="b"/>
            <a:pathLst>
              <a:path w="8461178" h="8849913">
                <a:moveTo>
                  <a:pt x="0" y="0"/>
                </a:moveTo>
                <a:lnTo>
                  <a:pt x="8461178" y="0"/>
                </a:lnTo>
                <a:lnTo>
                  <a:pt x="8461178" y="8849913"/>
                </a:lnTo>
                <a:lnTo>
                  <a:pt x="0" y="8849913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5400000" flipH="1" flipV="1">
            <a:off x="11857649" y="3852949"/>
            <a:ext cx="10287000" cy="2581102"/>
          </a:xfrm>
          <a:custGeom>
            <a:avLst/>
            <a:gdLst/>
            <a:ahLst/>
            <a:cxnLst/>
            <a:rect l="l" t="t" r="r" b="b"/>
            <a:pathLst>
              <a:path w="10287000" h="2581102">
                <a:moveTo>
                  <a:pt x="10287000" y="2581102"/>
                </a:moveTo>
                <a:lnTo>
                  <a:pt x="0" y="2581102"/>
                </a:lnTo>
                <a:lnTo>
                  <a:pt x="0" y="0"/>
                </a:lnTo>
                <a:lnTo>
                  <a:pt x="10287000" y="0"/>
                </a:lnTo>
                <a:lnTo>
                  <a:pt x="10287000" y="2581102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420214" y="8056786"/>
            <a:ext cx="6228934" cy="2910611"/>
          </a:xfrm>
          <a:custGeom>
            <a:avLst/>
            <a:gdLst/>
            <a:ahLst/>
            <a:cxnLst/>
            <a:rect l="l" t="t" r="r" b="b"/>
            <a:pathLst>
              <a:path w="6228934" h="2910611">
                <a:moveTo>
                  <a:pt x="0" y="0"/>
                </a:moveTo>
                <a:lnTo>
                  <a:pt x="6228933" y="0"/>
                </a:lnTo>
                <a:lnTo>
                  <a:pt x="6228933" y="2910611"/>
                </a:lnTo>
                <a:lnTo>
                  <a:pt x="0" y="2910611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763920">
            <a:off x="3380647" y="7639368"/>
            <a:ext cx="1252447" cy="2165809"/>
          </a:xfrm>
          <a:custGeom>
            <a:avLst/>
            <a:gdLst/>
            <a:ahLst/>
            <a:cxnLst/>
            <a:rect l="l" t="t" r="r" b="b"/>
            <a:pathLst>
              <a:path w="1252447" h="2165809">
                <a:moveTo>
                  <a:pt x="0" y="0"/>
                </a:moveTo>
                <a:lnTo>
                  <a:pt x="1252447" y="0"/>
                </a:lnTo>
                <a:lnTo>
                  <a:pt x="1252447" y="2165810"/>
                </a:lnTo>
                <a:lnTo>
                  <a:pt x="0" y="2165810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flipH="1" flipV="1">
            <a:off x="12242444" y="-252660"/>
            <a:ext cx="6045556" cy="2824923"/>
          </a:xfrm>
          <a:custGeom>
            <a:avLst/>
            <a:gdLst/>
            <a:ahLst/>
            <a:cxnLst/>
            <a:rect l="l" t="t" r="r" b="b"/>
            <a:pathLst>
              <a:path w="6045556" h="2824923">
                <a:moveTo>
                  <a:pt x="6045556" y="2824923"/>
                </a:moveTo>
                <a:lnTo>
                  <a:pt x="0" y="2824923"/>
                </a:lnTo>
                <a:lnTo>
                  <a:pt x="0" y="0"/>
                </a:lnTo>
                <a:lnTo>
                  <a:pt x="6045556" y="0"/>
                </a:lnTo>
                <a:lnTo>
                  <a:pt x="6045556" y="2824923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8484458">
            <a:off x="13657452" y="656574"/>
            <a:ext cx="1034212" cy="1788424"/>
          </a:xfrm>
          <a:custGeom>
            <a:avLst/>
            <a:gdLst/>
            <a:ahLst/>
            <a:cxnLst/>
            <a:rect l="l" t="t" r="r" b="b"/>
            <a:pathLst>
              <a:path w="1034212" h="1788424">
                <a:moveTo>
                  <a:pt x="0" y="0"/>
                </a:moveTo>
                <a:lnTo>
                  <a:pt x="1034212" y="0"/>
                </a:lnTo>
                <a:lnTo>
                  <a:pt x="1034212" y="1788424"/>
                </a:lnTo>
                <a:lnTo>
                  <a:pt x="0" y="1788424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print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151482" y="346697"/>
            <a:ext cx="11985036" cy="10232224"/>
          </a:xfrm>
          <a:custGeom>
            <a:avLst/>
            <a:gdLst/>
            <a:ahLst/>
            <a:cxnLst/>
            <a:rect l="l" t="t" r="r" b="b"/>
            <a:pathLst>
              <a:path w="11985036" h="10232224">
                <a:moveTo>
                  <a:pt x="0" y="0"/>
                </a:moveTo>
                <a:lnTo>
                  <a:pt x="11985036" y="0"/>
                </a:lnTo>
                <a:lnTo>
                  <a:pt x="11985036" y="10232225"/>
                </a:lnTo>
                <a:lnTo>
                  <a:pt x="0" y="10232225"/>
                </a:lnTo>
                <a:lnTo>
                  <a:pt x="0" y="0"/>
                </a:lnTo>
                <a:close/>
              </a:path>
            </a:pathLst>
          </a:custGeom>
          <a:blipFill>
            <a:blip r:embed="rId12" cstate="print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-901014" y="3594509"/>
            <a:ext cx="10045014" cy="6692491"/>
          </a:xfrm>
          <a:custGeom>
            <a:avLst/>
            <a:gdLst/>
            <a:ahLst/>
            <a:cxnLst/>
            <a:rect l="l" t="t" r="r" b="b"/>
            <a:pathLst>
              <a:path w="10045014" h="6692491">
                <a:moveTo>
                  <a:pt x="0" y="0"/>
                </a:moveTo>
                <a:lnTo>
                  <a:pt x="10045014" y="0"/>
                </a:lnTo>
                <a:lnTo>
                  <a:pt x="10045014" y="6692491"/>
                </a:lnTo>
                <a:lnTo>
                  <a:pt x="0" y="6692491"/>
                </a:lnTo>
                <a:lnTo>
                  <a:pt x="0" y="0"/>
                </a:lnTo>
                <a:close/>
              </a:path>
            </a:pathLst>
          </a:custGeom>
          <a:blipFill>
            <a:blip r:embed="rId13" cstate="print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2016765" y="3152170"/>
            <a:ext cx="14984384" cy="53193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868"/>
              </a:lnSpc>
            </a:pPr>
            <a:r>
              <a:rPr lang="en-US" sz="12960">
                <a:solidFill>
                  <a:srgbClr val="FFED00"/>
                </a:solidFill>
                <a:latin typeface="Balmy"/>
                <a:ea typeface="Balmy"/>
                <a:cs typeface="Balmy"/>
                <a:sym typeface="Balmy"/>
              </a:rPr>
              <a:t>КОДЕКС</a:t>
            </a:r>
            <a:r>
              <a:rPr lang="en-US" sz="12960">
                <a:solidFill>
                  <a:srgbClr val="000000"/>
                </a:solidFill>
                <a:latin typeface="Balmy"/>
                <a:ea typeface="Balmy"/>
                <a:cs typeface="Balmy"/>
                <a:sym typeface="Balmy"/>
              </a:rPr>
              <a:t> СУПЕРГЕРОЯ </a:t>
            </a:r>
          </a:p>
          <a:p>
            <a:pPr algn="ctr">
              <a:lnSpc>
                <a:spcPts val="13868"/>
              </a:lnSpc>
            </a:pPr>
            <a:r>
              <a:rPr lang="en-US" sz="12960">
                <a:solidFill>
                  <a:srgbClr val="D7030B"/>
                </a:solidFill>
                <a:latin typeface="Balmy"/>
                <a:ea typeface="Balmy"/>
                <a:cs typeface="Balmy"/>
                <a:sym typeface="Balmy"/>
              </a:rPr>
              <a:t>Я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-1757397" y="-986810"/>
            <a:ext cx="20045397" cy="11273810"/>
          </a:xfrm>
          <a:custGeom>
            <a:avLst/>
            <a:gdLst/>
            <a:ahLst/>
            <a:cxnLst/>
            <a:rect l="l" t="t" r="r" b="b"/>
            <a:pathLst>
              <a:path w="20045397" h="11273810">
                <a:moveTo>
                  <a:pt x="0" y="11273810"/>
                </a:moveTo>
                <a:lnTo>
                  <a:pt x="20045397" y="11273810"/>
                </a:lnTo>
                <a:lnTo>
                  <a:pt x="20045397" y="0"/>
                </a:lnTo>
                <a:lnTo>
                  <a:pt x="0" y="0"/>
                </a:lnTo>
                <a:lnTo>
                  <a:pt x="0" y="11273810"/>
                </a:lnTo>
                <a:close/>
              </a:path>
            </a:pathLst>
          </a:custGeom>
          <a:blipFill>
            <a:blip r:embed="rId2" cstate="print"/>
            <a:stretch>
              <a:fillRect t="-39476" b="-76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326212" y="6555106"/>
            <a:ext cx="18940424" cy="4752324"/>
          </a:xfrm>
          <a:custGeom>
            <a:avLst/>
            <a:gdLst/>
            <a:ahLst/>
            <a:cxnLst/>
            <a:rect l="l" t="t" r="r" b="b"/>
            <a:pathLst>
              <a:path w="18940424" h="4752324">
                <a:moveTo>
                  <a:pt x="0" y="0"/>
                </a:moveTo>
                <a:lnTo>
                  <a:pt x="18940424" y="0"/>
                </a:lnTo>
                <a:lnTo>
                  <a:pt x="18940424" y="4752325"/>
                </a:lnTo>
                <a:lnTo>
                  <a:pt x="0" y="4752325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-1757397" y="1421891"/>
            <a:ext cx="9815474" cy="10266430"/>
          </a:xfrm>
          <a:custGeom>
            <a:avLst/>
            <a:gdLst/>
            <a:ahLst/>
            <a:cxnLst/>
            <a:rect l="l" t="t" r="r" b="b"/>
            <a:pathLst>
              <a:path w="9815474" h="10266430">
                <a:moveTo>
                  <a:pt x="9815474" y="0"/>
                </a:moveTo>
                <a:lnTo>
                  <a:pt x="0" y="0"/>
                </a:lnTo>
                <a:lnTo>
                  <a:pt x="0" y="10266430"/>
                </a:lnTo>
                <a:lnTo>
                  <a:pt x="9815474" y="10266430"/>
                </a:lnTo>
                <a:lnTo>
                  <a:pt x="9815474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2381614" flipV="1">
            <a:off x="10994865" y="2130150"/>
            <a:ext cx="8461178" cy="8849913"/>
          </a:xfrm>
          <a:custGeom>
            <a:avLst/>
            <a:gdLst/>
            <a:ahLst/>
            <a:cxnLst/>
            <a:rect l="l" t="t" r="r" b="b"/>
            <a:pathLst>
              <a:path w="8461178" h="8849913">
                <a:moveTo>
                  <a:pt x="0" y="8849913"/>
                </a:moveTo>
                <a:lnTo>
                  <a:pt x="8461178" y="8849913"/>
                </a:lnTo>
                <a:lnTo>
                  <a:pt x="8461178" y="0"/>
                </a:lnTo>
                <a:lnTo>
                  <a:pt x="0" y="0"/>
                </a:lnTo>
                <a:lnTo>
                  <a:pt x="0" y="8849913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-420214" y="8317330"/>
            <a:ext cx="5076693" cy="2372200"/>
          </a:xfrm>
          <a:custGeom>
            <a:avLst/>
            <a:gdLst/>
            <a:ahLst/>
            <a:cxnLst/>
            <a:rect l="l" t="t" r="r" b="b"/>
            <a:pathLst>
              <a:path w="5076693" h="2372200">
                <a:moveTo>
                  <a:pt x="0" y="0"/>
                </a:moveTo>
                <a:lnTo>
                  <a:pt x="5076693" y="0"/>
                </a:lnTo>
                <a:lnTo>
                  <a:pt x="5076693" y="2372200"/>
                </a:lnTo>
                <a:lnTo>
                  <a:pt x="0" y="2372200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5400000" flipH="1" flipV="1">
            <a:off x="-1395451" y="923210"/>
            <a:ext cx="4524721" cy="2114279"/>
          </a:xfrm>
          <a:custGeom>
            <a:avLst/>
            <a:gdLst/>
            <a:ahLst/>
            <a:cxnLst/>
            <a:rect l="l" t="t" r="r" b="b"/>
            <a:pathLst>
              <a:path w="4524721" h="2114279">
                <a:moveTo>
                  <a:pt x="4524721" y="2114279"/>
                </a:moveTo>
                <a:lnTo>
                  <a:pt x="0" y="2114279"/>
                </a:lnTo>
                <a:lnTo>
                  <a:pt x="0" y="0"/>
                </a:lnTo>
                <a:lnTo>
                  <a:pt x="4524721" y="0"/>
                </a:lnTo>
                <a:lnTo>
                  <a:pt x="4524721" y="2114279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flipH="1">
            <a:off x="13443516" y="8155961"/>
            <a:ext cx="5076693" cy="2372200"/>
          </a:xfrm>
          <a:custGeom>
            <a:avLst/>
            <a:gdLst/>
            <a:ahLst/>
            <a:cxnLst/>
            <a:rect l="l" t="t" r="r" b="b"/>
            <a:pathLst>
              <a:path w="5076693" h="2372200">
                <a:moveTo>
                  <a:pt x="5076693" y="0"/>
                </a:moveTo>
                <a:lnTo>
                  <a:pt x="0" y="0"/>
                </a:lnTo>
                <a:lnTo>
                  <a:pt x="0" y="2372200"/>
                </a:lnTo>
                <a:lnTo>
                  <a:pt x="5076693" y="2372200"/>
                </a:lnTo>
                <a:lnTo>
                  <a:pt x="5076693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5400000" flipH="1">
            <a:off x="15159511" y="923210"/>
            <a:ext cx="4524721" cy="2114279"/>
          </a:xfrm>
          <a:custGeom>
            <a:avLst/>
            <a:gdLst/>
            <a:ahLst/>
            <a:cxnLst/>
            <a:rect l="l" t="t" r="r" b="b"/>
            <a:pathLst>
              <a:path w="4524721" h="2114279">
                <a:moveTo>
                  <a:pt x="4524722" y="0"/>
                </a:moveTo>
                <a:lnTo>
                  <a:pt x="0" y="0"/>
                </a:lnTo>
                <a:lnTo>
                  <a:pt x="0" y="2114279"/>
                </a:lnTo>
                <a:lnTo>
                  <a:pt x="4524722" y="2114279"/>
                </a:lnTo>
                <a:lnTo>
                  <a:pt x="4524722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0" y="4103104"/>
            <a:ext cx="9189825" cy="6134208"/>
          </a:xfrm>
          <a:custGeom>
            <a:avLst/>
            <a:gdLst/>
            <a:ahLst/>
            <a:cxnLst/>
            <a:rect l="l" t="t" r="r" b="b"/>
            <a:pathLst>
              <a:path w="9189825" h="6134208">
                <a:moveTo>
                  <a:pt x="0" y="0"/>
                </a:moveTo>
                <a:lnTo>
                  <a:pt x="9189825" y="0"/>
                </a:lnTo>
                <a:lnTo>
                  <a:pt x="9189825" y="6134208"/>
                </a:lnTo>
                <a:lnTo>
                  <a:pt x="0" y="6134208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9144000" y="3779935"/>
            <a:ext cx="9651055" cy="6430015"/>
          </a:xfrm>
          <a:custGeom>
            <a:avLst/>
            <a:gdLst/>
            <a:ahLst/>
            <a:cxnLst/>
            <a:rect l="l" t="t" r="r" b="b"/>
            <a:pathLst>
              <a:path w="9651055" h="6430015">
                <a:moveTo>
                  <a:pt x="0" y="0"/>
                </a:moveTo>
                <a:lnTo>
                  <a:pt x="9651055" y="0"/>
                </a:lnTo>
                <a:lnTo>
                  <a:pt x="9651055" y="6430015"/>
                </a:lnTo>
                <a:lnTo>
                  <a:pt x="0" y="6430015"/>
                </a:lnTo>
                <a:lnTo>
                  <a:pt x="0" y="0"/>
                </a:ln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4396781" y="4871390"/>
            <a:ext cx="10357422" cy="1683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94708" lvl="1" indent="-347354" algn="just">
              <a:lnSpc>
                <a:spcPts val="4504"/>
              </a:lnSpc>
              <a:buAutoNum type="arabicPeriod"/>
            </a:pPr>
            <a:r>
              <a:rPr lang="en-US" sz="3217">
                <a:solidFill>
                  <a:srgbClr val="0A0A0A"/>
                </a:solidFill>
                <a:latin typeface="Balmy"/>
                <a:ea typeface="Balmy"/>
                <a:cs typeface="Balmy"/>
                <a:sym typeface="Balmy"/>
              </a:rPr>
              <a:t>Я люблю себе таким, який я є.</a:t>
            </a:r>
          </a:p>
          <a:p>
            <a:pPr marL="694708" lvl="1" indent="-347354" algn="just">
              <a:lnSpc>
                <a:spcPts val="4504"/>
              </a:lnSpc>
              <a:buAutoNum type="arabicPeriod"/>
            </a:pPr>
            <a:r>
              <a:rPr lang="en-US" sz="3217">
                <a:solidFill>
                  <a:srgbClr val="0A0A0A"/>
                </a:solidFill>
                <a:latin typeface="Balmy"/>
                <a:ea typeface="Balmy"/>
                <a:cs typeface="Balmy"/>
                <a:sym typeface="Balmy"/>
              </a:rPr>
              <a:t> Я пробачаю собі помилки і спробую ще раз. </a:t>
            </a:r>
          </a:p>
          <a:p>
            <a:pPr marL="694708" lvl="1" indent="-347354" algn="just">
              <a:lnSpc>
                <a:spcPts val="4504"/>
              </a:lnSpc>
              <a:buAutoNum type="arabicPeriod"/>
            </a:pPr>
            <a:r>
              <a:rPr lang="en-US" sz="3217">
                <a:solidFill>
                  <a:srgbClr val="0A0A0A"/>
                </a:solidFill>
                <a:latin typeface="Balmy"/>
                <a:ea typeface="Balmy"/>
                <a:cs typeface="Balmy"/>
                <a:sym typeface="Balmy"/>
              </a:rPr>
              <a:t>Я вірю у свою силу і не боюся навчатися.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855697" y="674780"/>
            <a:ext cx="12576606" cy="4468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39"/>
              </a:lnSpc>
            </a:pPr>
            <a:r>
              <a:rPr lang="en-US" sz="10878">
                <a:solidFill>
                  <a:srgbClr val="FFED00"/>
                </a:solidFill>
                <a:latin typeface="Balmy"/>
                <a:ea typeface="Balmy"/>
                <a:cs typeface="Balmy"/>
                <a:sym typeface="Balmy"/>
              </a:rPr>
              <a:t>КОДЕКС</a:t>
            </a:r>
            <a:r>
              <a:rPr lang="en-US" sz="10878">
                <a:solidFill>
                  <a:srgbClr val="000000"/>
                </a:solidFill>
                <a:latin typeface="Balmy"/>
                <a:ea typeface="Balmy"/>
                <a:cs typeface="Balmy"/>
                <a:sym typeface="Balmy"/>
              </a:rPr>
              <a:t> СУПЕРГЕРОЯ </a:t>
            </a:r>
          </a:p>
          <a:p>
            <a:pPr algn="ctr">
              <a:lnSpc>
                <a:spcPts val="11639"/>
              </a:lnSpc>
            </a:pPr>
            <a:r>
              <a:rPr lang="en-US" sz="10878">
                <a:solidFill>
                  <a:srgbClr val="D7030B"/>
                </a:solidFill>
                <a:latin typeface="Balmy"/>
                <a:ea typeface="Balmy"/>
                <a:cs typeface="Balmy"/>
                <a:sym typeface="Balmy"/>
              </a:rPr>
              <a:t>Я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C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85223" y="-1217256"/>
            <a:ext cx="19058446" cy="12721513"/>
          </a:xfrm>
          <a:custGeom>
            <a:avLst/>
            <a:gdLst/>
            <a:ahLst/>
            <a:cxnLst/>
            <a:rect l="l" t="t" r="r" b="b"/>
            <a:pathLst>
              <a:path w="19058446" h="12721513">
                <a:moveTo>
                  <a:pt x="0" y="0"/>
                </a:moveTo>
                <a:lnTo>
                  <a:pt x="19058446" y="0"/>
                </a:lnTo>
                <a:lnTo>
                  <a:pt x="19058446" y="12721512"/>
                </a:lnTo>
                <a:lnTo>
                  <a:pt x="0" y="12721512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64886" y="1812654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712491" y="4558259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02340">
            <a:off x="3501854" y="2701990"/>
            <a:ext cx="11284291" cy="4883021"/>
          </a:xfrm>
          <a:custGeom>
            <a:avLst/>
            <a:gdLst/>
            <a:ahLst/>
            <a:cxnLst/>
            <a:rect l="l" t="t" r="r" b="b"/>
            <a:pathLst>
              <a:path w="11284291" h="4883021">
                <a:moveTo>
                  <a:pt x="0" y="0"/>
                </a:moveTo>
                <a:lnTo>
                  <a:pt x="11284292" y="0"/>
                </a:lnTo>
                <a:lnTo>
                  <a:pt x="11284292" y="4883020"/>
                </a:lnTo>
                <a:lnTo>
                  <a:pt x="0" y="4883020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65784">
            <a:off x="13687509" y="767572"/>
            <a:ext cx="1766068" cy="3053995"/>
          </a:xfrm>
          <a:custGeom>
            <a:avLst/>
            <a:gdLst/>
            <a:ahLst/>
            <a:cxnLst/>
            <a:rect l="l" t="t" r="r" b="b"/>
            <a:pathLst>
              <a:path w="1766068" h="3053995">
                <a:moveTo>
                  <a:pt x="0" y="0"/>
                </a:moveTo>
                <a:lnTo>
                  <a:pt x="1766068" y="0"/>
                </a:lnTo>
                <a:lnTo>
                  <a:pt x="1766068" y="3053995"/>
                </a:lnTo>
                <a:lnTo>
                  <a:pt x="0" y="3053995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6573423" y="-1028700"/>
            <a:ext cx="3837986" cy="4114800"/>
          </a:xfrm>
          <a:custGeom>
            <a:avLst/>
            <a:gdLst/>
            <a:ahLst/>
            <a:cxnLst/>
            <a:rect l="l" t="t" r="r" b="b"/>
            <a:pathLst>
              <a:path w="3837986" h="4114800">
                <a:moveTo>
                  <a:pt x="0" y="0"/>
                </a:moveTo>
                <a:lnTo>
                  <a:pt x="3837987" y="0"/>
                </a:lnTo>
                <a:lnTo>
                  <a:pt x="38379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 cstate="print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1259064">
            <a:off x="15585556" y="8071146"/>
            <a:ext cx="2483470" cy="1902665"/>
          </a:xfrm>
          <a:custGeom>
            <a:avLst/>
            <a:gdLst/>
            <a:ahLst/>
            <a:cxnLst/>
            <a:rect l="l" t="t" r="r" b="b"/>
            <a:pathLst>
              <a:path w="2483470" h="1902665">
                <a:moveTo>
                  <a:pt x="0" y="0"/>
                </a:moveTo>
                <a:lnTo>
                  <a:pt x="2483470" y="0"/>
                </a:lnTo>
                <a:lnTo>
                  <a:pt x="2483470" y="1902664"/>
                </a:lnTo>
                <a:lnTo>
                  <a:pt x="0" y="1902664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print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9178690">
            <a:off x="39301" y="-68398"/>
            <a:ext cx="2483470" cy="1902665"/>
          </a:xfrm>
          <a:custGeom>
            <a:avLst/>
            <a:gdLst/>
            <a:ahLst/>
            <a:cxnLst/>
            <a:rect l="l" t="t" r="r" b="b"/>
            <a:pathLst>
              <a:path w="2483470" h="1902665">
                <a:moveTo>
                  <a:pt x="0" y="0"/>
                </a:moveTo>
                <a:lnTo>
                  <a:pt x="2483470" y="0"/>
                </a:lnTo>
                <a:lnTo>
                  <a:pt x="2483470" y="1902664"/>
                </a:lnTo>
                <a:lnTo>
                  <a:pt x="0" y="1902664"/>
                </a:lnTo>
                <a:lnTo>
                  <a:pt x="0" y="0"/>
                </a:lnTo>
                <a:close/>
              </a:path>
            </a:pathLst>
          </a:custGeom>
          <a:blipFill>
            <a:blip r:embed="rId11" cstate="print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2908789">
            <a:off x="16710228" y="2474934"/>
            <a:ext cx="2259677" cy="2169290"/>
          </a:xfrm>
          <a:custGeom>
            <a:avLst/>
            <a:gdLst/>
            <a:ahLst/>
            <a:cxnLst/>
            <a:rect l="l" t="t" r="r" b="b"/>
            <a:pathLst>
              <a:path w="2259677" h="2169290">
                <a:moveTo>
                  <a:pt x="0" y="0"/>
                </a:moveTo>
                <a:lnTo>
                  <a:pt x="2259677" y="0"/>
                </a:lnTo>
                <a:lnTo>
                  <a:pt x="2259677" y="2169290"/>
                </a:lnTo>
                <a:lnTo>
                  <a:pt x="0" y="2169290"/>
                </a:lnTo>
                <a:lnTo>
                  <a:pt x="0" y="0"/>
                </a:lnTo>
                <a:close/>
              </a:path>
            </a:pathLst>
          </a:custGeom>
          <a:blipFill>
            <a:blip r:embed="rId13" cstate="print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2916892" y="6615659"/>
            <a:ext cx="2410334" cy="477684"/>
          </a:xfrm>
          <a:custGeom>
            <a:avLst/>
            <a:gdLst/>
            <a:ahLst/>
            <a:cxnLst/>
            <a:rect l="l" t="t" r="r" b="b"/>
            <a:pathLst>
              <a:path w="2410334" h="477684">
                <a:moveTo>
                  <a:pt x="0" y="0"/>
                </a:moveTo>
                <a:lnTo>
                  <a:pt x="2410334" y="0"/>
                </a:lnTo>
                <a:lnTo>
                  <a:pt x="2410334" y="477685"/>
                </a:lnTo>
                <a:lnTo>
                  <a:pt x="0" y="477685"/>
                </a:lnTo>
                <a:lnTo>
                  <a:pt x="0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2359557" y="7067569"/>
            <a:ext cx="2410334" cy="477684"/>
          </a:xfrm>
          <a:custGeom>
            <a:avLst/>
            <a:gdLst/>
            <a:ahLst/>
            <a:cxnLst/>
            <a:rect l="l" t="t" r="r" b="b"/>
            <a:pathLst>
              <a:path w="2410334" h="477684">
                <a:moveTo>
                  <a:pt x="0" y="0"/>
                </a:moveTo>
                <a:lnTo>
                  <a:pt x="2410334" y="0"/>
                </a:lnTo>
                <a:lnTo>
                  <a:pt x="2410334" y="477684"/>
                </a:lnTo>
                <a:lnTo>
                  <a:pt x="0" y="477684"/>
                </a:lnTo>
                <a:lnTo>
                  <a:pt x="0" y="0"/>
                </a:lnTo>
                <a:close/>
              </a:path>
            </a:pathLst>
          </a:custGeom>
          <a:blipFill>
            <a:blip r:embed="rId15" cstate="print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0" y="0"/>
            <a:ext cx="13341037" cy="10672829"/>
          </a:xfrm>
          <a:custGeom>
            <a:avLst/>
            <a:gdLst/>
            <a:ahLst/>
            <a:cxnLst/>
            <a:rect l="l" t="t" r="r" b="b"/>
            <a:pathLst>
              <a:path w="13341037" h="10672829">
                <a:moveTo>
                  <a:pt x="0" y="0"/>
                </a:moveTo>
                <a:lnTo>
                  <a:pt x="13341037" y="0"/>
                </a:lnTo>
                <a:lnTo>
                  <a:pt x="13341037" y="10672829"/>
                </a:lnTo>
                <a:lnTo>
                  <a:pt x="0" y="10672829"/>
                </a:lnTo>
                <a:lnTo>
                  <a:pt x="0" y="0"/>
                </a:lnTo>
                <a:close/>
              </a:path>
            </a:pathLst>
          </a:custGeom>
          <a:blipFill>
            <a:blip r:embed="rId17" cstate="print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332630" y="372570"/>
            <a:ext cx="3543904" cy="9982828"/>
          </a:xfrm>
          <a:custGeom>
            <a:avLst/>
            <a:gdLst/>
            <a:ahLst/>
            <a:cxnLst/>
            <a:rect l="l" t="t" r="r" b="b"/>
            <a:pathLst>
              <a:path w="3543904" h="9982828">
                <a:moveTo>
                  <a:pt x="0" y="0"/>
                </a:moveTo>
                <a:lnTo>
                  <a:pt x="3543904" y="0"/>
                </a:lnTo>
                <a:lnTo>
                  <a:pt x="3543904" y="9982828"/>
                </a:lnTo>
                <a:lnTo>
                  <a:pt x="0" y="9982828"/>
                </a:lnTo>
                <a:lnTo>
                  <a:pt x="0" y="0"/>
                </a:lnTo>
                <a:close/>
              </a:path>
            </a:pathLst>
          </a:custGeom>
          <a:blipFill>
            <a:blip r:embed="rId18" cstate="print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 rot="-338626">
            <a:off x="3318112" y="4471675"/>
            <a:ext cx="11669574" cy="1293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77"/>
              </a:lnSpc>
              <a:spcBef>
                <a:spcPct val="0"/>
              </a:spcBef>
            </a:pPr>
            <a:r>
              <a:rPr lang="en-US" sz="9677" b="1">
                <a:solidFill>
                  <a:srgbClr val="000000"/>
                </a:solidFill>
                <a:latin typeface="Code Pro Bold"/>
                <a:ea typeface="Code Pro Bold"/>
                <a:cs typeface="Code Pro Bold"/>
                <a:sym typeface="Code Pro Bold"/>
              </a:rPr>
              <a:t>«МАЯК УСПІХУ»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</Words>
  <Application>Microsoft Office PowerPoint</Application>
  <PresentationFormat>Произвольный</PresentationFormat>
  <Paragraphs>13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Tabarra Black Shadow</vt:lpstr>
      <vt:lpstr>Code Pro Bold</vt:lpstr>
      <vt:lpstr>Balmy</vt:lpstr>
      <vt:lpstr>Calibri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 Супергеро: Мої Секрети та Сила</dc:title>
  <cp:lastModifiedBy>Наталія</cp:lastModifiedBy>
  <cp:revision>2</cp:revision>
  <dcterms:created xsi:type="dcterms:W3CDTF">2006-08-16T00:00:00Z</dcterms:created>
  <dcterms:modified xsi:type="dcterms:W3CDTF">2025-10-08T10:03:59Z</dcterms:modified>
  <dc:identifier>DAG1Lno6dNg</dc:identifier>
</cp:coreProperties>
</file>