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02092" y="2967335"/>
            <a:ext cx="87398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66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Таблиця множення числа 10</a:t>
            </a:r>
            <a:endParaRPr lang="ru-RU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669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1761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211960" y="1700808"/>
            <a:ext cx="15552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1х10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6286" y="4509120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=10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4886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190305" y="1484784"/>
            <a:ext cx="15552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2х10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38928" y="4725144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=20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95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794384" y="1628800"/>
            <a:ext cx="15552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3х10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40573" y="4653136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=30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04931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403648" y="1556792"/>
            <a:ext cx="15552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4х10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198118" y="1095127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=40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6030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67544" y="5013176"/>
            <a:ext cx="15552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5х10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6287" y="2967335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=50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47964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794384" y="2967335"/>
            <a:ext cx="15552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6х10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300192" y="2967335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=60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73374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794384" y="2967335"/>
            <a:ext cx="15552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7х10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64288" y="3402412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=70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65739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71600" y="2970244"/>
            <a:ext cx="15552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8х10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6287" y="2967335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=80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08146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794384" y="2967335"/>
            <a:ext cx="15552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9х10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444208" y="2967335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=90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4190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618855" y="2967335"/>
            <a:ext cx="19062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10х10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76256" y="4869160"/>
            <a:ext cx="15824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=100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9234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212623" y="2967335"/>
            <a:ext cx="27187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молодці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32721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35</Words>
  <Application>Microsoft Office PowerPoint</Application>
  <PresentationFormat>Экран (4:3)</PresentationFormat>
  <Paragraphs>22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Альона</dc:creator>
  <cp:lastModifiedBy>Пользователь</cp:lastModifiedBy>
  <cp:revision>4</cp:revision>
  <dcterms:created xsi:type="dcterms:W3CDTF">2020-06-23T12:27:43Z</dcterms:created>
  <dcterms:modified xsi:type="dcterms:W3CDTF">2020-06-23T12:37:55Z</dcterms:modified>
</cp:coreProperties>
</file>