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-161165" y="5934670"/>
            <a:ext cx="93121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Таблиця множення числа 5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1893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12204" y="2967335"/>
            <a:ext cx="1319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1х5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24128" y="4365104"/>
            <a:ext cx="9573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=5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4422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12204" y="2967335"/>
            <a:ext cx="1319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2х5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24128" y="4365104"/>
            <a:ext cx="13468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=10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96244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12204" y="2967335"/>
            <a:ext cx="1319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3х5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52120" y="4149080"/>
            <a:ext cx="13468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=15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15265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12204" y="2967335"/>
            <a:ext cx="1319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4х5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24128" y="4149080"/>
            <a:ext cx="13468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=20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3287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12204" y="2967335"/>
            <a:ext cx="1319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5х5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52120" y="4221088"/>
            <a:ext cx="13468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=25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50787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12204" y="2967335"/>
            <a:ext cx="1319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6х5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24128" y="3923071"/>
            <a:ext cx="13468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=30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0801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12204" y="2967335"/>
            <a:ext cx="1319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7х5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80112" y="4077072"/>
            <a:ext cx="13468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=35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0290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12204" y="2967335"/>
            <a:ext cx="1319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8х5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96136" y="4221088"/>
            <a:ext cx="13468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=40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3261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12204" y="2967335"/>
            <a:ext cx="1319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9х5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96136" y="4149080"/>
            <a:ext cx="13468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=45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896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97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717440" y="2967335"/>
            <a:ext cx="17091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10х5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52120" y="3952568"/>
            <a:ext cx="13468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=50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94515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89617" y="2967335"/>
            <a:ext cx="33647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Молодці!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7384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36</Words>
  <Application>Microsoft Office PowerPoint</Application>
  <PresentationFormat>Экран (4:3)</PresentationFormat>
  <Paragraphs>22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Альона</dc:creator>
  <cp:lastModifiedBy>Пользователь</cp:lastModifiedBy>
  <cp:revision>7</cp:revision>
  <dcterms:created xsi:type="dcterms:W3CDTF">2020-06-23T09:41:24Z</dcterms:created>
  <dcterms:modified xsi:type="dcterms:W3CDTF">2020-06-23T09:52:45Z</dcterms:modified>
</cp:coreProperties>
</file>