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3860" y="5934670"/>
            <a:ext cx="855432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uk-UA" sz="48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ТАБЛИЦЯ МНОЖЕННЯ ЧИСЛА 6</a:t>
            </a:r>
            <a:endParaRPr lang="ru-RU" sz="48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32083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131840" y="3573016"/>
            <a:ext cx="12682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1Х6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04248" y="3111351"/>
            <a:ext cx="8803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=6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51072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059832" y="3645024"/>
            <a:ext cx="12682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2Х6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660232" y="3171520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=12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88404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281144" y="3645024"/>
            <a:ext cx="12682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3Х6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32240" y="3201017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=18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5886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42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337545" y="3573016"/>
            <a:ext cx="12682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4Х6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660232" y="3129009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=24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76604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55576" y="5805264"/>
            <a:ext cx="12682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5Х6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56286" y="3645024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=30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31547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979712" y="4581128"/>
            <a:ext cx="12682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6Х6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197261" y="4437112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=36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34278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39552" y="1340768"/>
            <a:ext cx="12682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7Х6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807849" y="1340768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=42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19098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051720" y="332656"/>
            <a:ext cx="12682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8Х6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932040" y="0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=48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01006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051720" y="5301208"/>
            <a:ext cx="12682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9Х6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340573" y="5301208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=54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83109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691680" y="4941168"/>
            <a:ext cx="16193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10Х6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436096" y="5402833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=60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08500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955855" y="2967335"/>
            <a:ext cx="32322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МОЛОДЦІ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80887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35</Words>
  <Application>Microsoft Office PowerPoint</Application>
  <PresentationFormat>Экран (4:3)</PresentationFormat>
  <Paragraphs>22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Альона</dc:creator>
  <cp:lastModifiedBy>Пользователь</cp:lastModifiedBy>
  <cp:revision>10</cp:revision>
  <dcterms:created xsi:type="dcterms:W3CDTF">2020-06-23T11:07:46Z</dcterms:created>
  <dcterms:modified xsi:type="dcterms:W3CDTF">2020-06-23T11:20:54Z</dcterms:modified>
</cp:coreProperties>
</file>