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75932" y="260648"/>
            <a:ext cx="83921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uk-UA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Таблиця множення на 7</a:t>
            </a:r>
            <a:endParaRPr lang="ru-RU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2437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187624" y="5373216"/>
            <a:ext cx="12041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1х7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566798" y="5301208"/>
            <a:ext cx="8803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=7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89556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572000" y="5373216"/>
            <a:ext cx="12041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2х7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380312" y="5517232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=14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5597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283968" y="5157192"/>
            <a:ext cx="12041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3х7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76256" y="5157192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=21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58090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619672" y="1124744"/>
            <a:ext cx="12041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4х7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31840" y="1124744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=28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74169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355976" y="260648"/>
            <a:ext cx="12041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5х7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012160" y="263557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=35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90510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835696" y="4149080"/>
            <a:ext cx="12041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6х7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04248" y="5589240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=42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21061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355976" y="5445224"/>
            <a:ext cx="12041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7х7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652120" y="5445224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=49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89274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71600" y="5373216"/>
            <a:ext cx="12041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8х7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411760" y="5405622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=56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66310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759656" y="5373216"/>
            <a:ext cx="12041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9х7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308304" y="5229200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=63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08802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794384" y="2967335"/>
            <a:ext cx="15552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10х7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380312" y="2852936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=70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76272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071559" y="2967335"/>
            <a:ext cx="300088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молодці</a:t>
            </a:r>
            <a:endParaRPr lang="ru-RU" sz="60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79519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35</Words>
  <Application>Microsoft Office PowerPoint</Application>
  <PresentationFormat>Экран (4:3)</PresentationFormat>
  <Paragraphs>22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Альона</dc:creator>
  <cp:lastModifiedBy>Пользователь</cp:lastModifiedBy>
  <cp:revision>3</cp:revision>
  <dcterms:created xsi:type="dcterms:W3CDTF">2020-06-23T11:26:14Z</dcterms:created>
  <dcterms:modified xsi:type="dcterms:W3CDTF">2020-06-23T11:38:43Z</dcterms:modified>
</cp:coreProperties>
</file>