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0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вт 23.06.20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00677" y="2967335"/>
            <a:ext cx="8542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Таблиця множення числа 8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2828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69912" y="2967335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020272" y="2505670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9590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3568" y="2999741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6287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=16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2395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67823" y="1052736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60032" y="764704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=24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7134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69912" y="2967335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64088" y="3014489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=32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986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69912" y="2967335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5х8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76256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=40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29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95736" y="4869160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6х8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228184" y="3573016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=48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8003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69912" y="2967335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7х8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08104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=56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272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69912" y="2967335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8х8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64088" y="2984993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=64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0645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69912" y="2967335"/>
            <a:ext cx="1204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9х8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98118" y="2967335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=72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9737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55576" y="332656"/>
            <a:ext cx="15552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10х8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508104" y="332656"/>
            <a:ext cx="1231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=80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8164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12623" y="2967335"/>
            <a:ext cx="27187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930D8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молодці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930D8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578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35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Альона</dc:creator>
  <cp:lastModifiedBy>Пользователь</cp:lastModifiedBy>
  <cp:revision>6</cp:revision>
  <dcterms:created xsi:type="dcterms:W3CDTF">2020-06-23T11:46:08Z</dcterms:created>
  <dcterms:modified xsi:type="dcterms:W3CDTF">2020-06-23T11:57:57Z</dcterms:modified>
</cp:coreProperties>
</file>