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0677" y="5934670"/>
            <a:ext cx="8542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Таблиця множення числа 9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4177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43808" y="2204864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1815" y="219302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8188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9592" y="5805264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5934670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5075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69912" y="296733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88224" y="3429000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=27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71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03848" y="4509120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6287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=36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481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59632" y="4509120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6286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=45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1847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98700" y="980728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692696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=54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3736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69912" y="296733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020272" y="2505670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=63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2415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23728" y="3478696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3717032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=72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241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61390" y="2555366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2552824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=81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698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94384" y="2967335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10х9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56176" y="3864077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=90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300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12623" y="2967335"/>
            <a:ext cx="27187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молодці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090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35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Альона</dc:creator>
  <cp:lastModifiedBy>Пользователь</cp:lastModifiedBy>
  <cp:revision>4</cp:revision>
  <dcterms:created xsi:type="dcterms:W3CDTF">2020-06-23T12:07:25Z</dcterms:created>
  <dcterms:modified xsi:type="dcterms:W3CDTF">2020-06-23T12:21:45Z</dcterms:modified>
</cp:coreProperties>
</file>