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519B8-C6E8-4848-B1CB-6142A195ECA8}" type="datetimeFigureOut">
              <a:rPr lang="uk-UA" smtClean="0"/>
              <a:pPr/>
              <a:t>13.11.2013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2B939-9C05-445A-B7EB-37A10166C0D5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User\&#1056;&#1072;&#1073;&#1086;&#1095;&#1080;&#1081;%20&#1089;&#1090;&#1086;&#1083;\&#1052;&#1091;&#1079;&#1080;&#1095;&#1085;&#1072;%20&#1089;&#1090;&#1072;&#1085;&#1094;&#1110;&#1103;\&#1047;&#1072;&#1094;&#1074;&#1110;&#1083;&#1072;%20&#1074;%20&#1076;&#1086;&#1083;&#1080;&#1085;&#1110;.mp3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User\&#1056;&#1072;&#1073;&#1086;&#1095;&#1080;&#1081;%20&#1089;&#1090;&#1086;&#1083;\&#1052;&#1091;&#1079;&#1080;&#1095;&#1085;&#1072;%20&#1089;&#1090;&#1072;&#1085;&#1094;&#1110;&#1103;\&#1057;&#1072;&#1076;&#1086;&#1082;%20&#1074;&#1080;&#1096;&#1085;&#1077;&#1074;&#1080;&#1081;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User\&#1056;&#1072;&#1073;&#1086;&#1095;&#1080;&#1081;%20&#1089;&#1090;&#1086;&#1083;\&#1052;&#1091;&#1079;&#1080;&#1095;&#1085;&#1072;%20&#1089;&#1090;&#1072;&#1085;&#1094;&#1110;&#1103;\&#1056;&#1077;&#1074;&#1077;%20&#1090;&#1072;%20&#1089;&#1090;&#1086;&#1075;&#1085;&#1077;%20&#1044;&#1085;&#1110;&#1087;&#1088;&#1086;%20&#1096;&#1080;&#1088;&#1086;&#1082;&#1080;&#1081;.mp3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User\&#1056;&#1072;&#1073;&#1086;&#1095;&#1080;&#1081;%20&#1089;&#1090;&#1086;&#1083;\&#1052;&#1091;&#1079;&#1080;&#1095;&#1085;&#1072;%20&#1089;&#1090;&#1072;&#1085;&#1094;&#1110;&#1103;\&#1047;&#1086;&#1088;&#1077;%20&#1084;&#1086;&#1103;,%20&#1074;&#1077;&#1095;&#1110;&#1088;&#1085;&#1103;&#1103;.mp3" TargetMode="Externa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User\&#1056;&#1072;&#1073;&#1086;&#1095;&#1080;&#1081;%20&#1089;&#1090;&#1086;&#1083;\&#1052;&#1091;&#1079;&#1080;&#1095;&#1085;&#1072;%20&#1089;&#1090;&#1072;&#1085;&#1094;&#1110;&#1103;\&#1058;&#1077;&#1095;&#1077;%20&#1074;&#1086;&#1076;&#1072;%20&#1079;%20&#1087;&#1110;&#1076;%20&#1103;&#1074;&#1086;&#1088;&#1072;.mp3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2844" y="142852"/>
            <a:ext cx="8858312" cy="27432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Назвіть твори Т.  Г. Шевченка, покладені  на  музику.</a:t>
            </a:r>
            <a:endParaRPr lang="uk-UA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14282" y="3214686"/>
            <a:ext cx="3071834" cy="3429024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uk-UA" dirty="0"/>
          </a:p>
        </p:txBody>
      </p:sp>
      <p:pic>
        <p:nvPicPr>
          <p:cNvPr id="7" name="Picture 9" descr="img0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43636" y="3214686"/>
            <a:ext cx="2786082" cy="3500438"/>
          </a:xfrm>
          <a:noFill/>
          <a:ln/>
        </p:spPr>
      </p:pic>
      <p:pic>
        <p:nvPicPr>
          <p:cNvPr id="11266" name="Picture 2" descr="http://cito-animazia.narod.ru/s_kljuz.files/image00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786190"/>
            <a:ext cx="1714512" cy="2500330"/>
          </a:xfrm>
          <a:prstGeom prst="rect">
            <a:avLst/>
          </a:prstGeom>
          <a:noFill/>
        </p:spPr>
      </p:pic>
      <p:pic>
        <p:nvPicPr>
          <p:cNvPr id="6" name="Picture 9" descr="img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357950" y="3214686"/>
            <a:ext cx="2595586" cy="3419484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786874" cy="22971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4000" dirty="0" smtClean="0">
                <a:latin typeface="Arial" pitchFamily="34" charset="0"/>
                <a:cs typeface="Arial" pitchFamily="34" charset="0"/>
              </a:rPr>
              <a:t>Який вірш покладено на цю музику? </a:t>
            </a:r>
            <a:endParaRPr lang="uk-UA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 descr="http://img217.imageshack.us/img217/1594/2070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143248"/>
            <a:ext cx="3286148" cy="2714644"/>
          </a:xfrm>
          <a:prstGeom prst="rect">
            <a:avLst/>
          </a:prstGeom>
          <a:noFill/>
        </p:spPr>
      </p:pic>
      <p:pic>
        <p:nvPicPr>
          <p:cNvPr id="7" name="Зацвіла в долині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929586" y="564357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1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4000" dirty="0" smtClean="0"/>
              <a:t>Виберіть за допомогою ілюстрацій назву пісні на слова Т.Г.Шевченка</a:t>
            </a:r>
            <a:endParaRPr lang="uk-UA" sz="4000" dirty="0"/>
          </a:p>
        </p:txBody>
      </p:sp>
      <p:pic>
        <p:nvPicPr>
          <p:cNvPr id="1026" name="Picture 2" descr="http://photos.lifeisphoto.ru/62/0/6284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53526">
            <a:off x="252368" y="2566748"/>
            <a:ext cx="2904009" cy="2258949"/>
          </a:xfrm>
          <a:prstGeom prst="rect">
            <a:avLst/>
          </a:prstGeom>
          <a:noFill/>
        </p:spPr>
      </p:pic>
      <p:pic>
        <p:nvPicPr>
          <p:cNvPr id="1030" name="Picture 6" descr="http://photosite.ua/photo/albums/2009/04/02/full/214-12015-ad020a19a1dc3999312cdcd873de83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26480">
            <a:off x="5860497" y="2543365"/>
            <a:ext cx="3046657" cy="2357430"/>
          </a:xfrm>
          <a:prstGeom prst="rect">
            <a:avLst/>
          </a:prstGeom>
          <a:noFill/>
        </p:spPr>
      </p:pic>
      <p:pic>
        <p:nvPicPr>
          <p:cNvPr id="1032" name="Picture 8" descr="http://www.kadrovik.ua/sites/default/files/imagecache/width_700/36_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4357702"/>
            <a:ext cx="3500462" cy="2500298"/>
          </a:xfrm>
          <a:prstGeom prst="rect">
            <a:avLst/>
          </a:prstGeom>
          <a:noFill/>
        </p:spPr>
      </p:pic>
      <p:pic>
        <p:nvPicPr>
          <p:cNvPr id="8" name="Садок вишневи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592933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574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 smtClean="0"/>
              <a:t>Яку річку оспівував у своїх віршах Т.Г.Шевченко?</a:t>
            </a:r>
            <a:endParaRPr lang="uk-UA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034" y="1928802"/>
            <a:ext cx="328614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/>
              <a:t>Дунай</a:t>
            </a:r>
            <a:endParaRPr lang="uk-UA" sz="36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472" y="3571876"/>
            <a:ext cx="328614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/>
              <a:t>Дніпро</a:t>
            </a:r>
            <a:endParaRPr lang="uk-UA" sz="3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1472" y="5357826"/>
            <a:ext cx="3286148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/>
              <a:t>Дністер</a:t>
            </a:r>
            <a:endParaRPr lang="uk-UA" sz="3600" dirty="0"/>
          </a:p>
        </p:txBody>
      </p:sp>
      <p:pic>
        <p:nvPicPr>
          <p:cNvPr id="16388" name="Picture 4" descr="&amp;Acy;&amp;ncy;&amp;icy;&amp;mcy;&amp;acy;&amp;tscy;&amp;icy;&amp;yacy; &amp;rcy;&amp;iecy;&amp;kcy;&amp;icy;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714488"/>
            <a:ext cx="3429000" cy="4762500"/>
          </a:xfrm>
          <a:prstGeom prst="rect">
            <a:avLst/>
          </a:prstGeom>
          <a:noFill/>
        </p:spPr>
      </p:pic>
      <p:pic>
        <p:nvPicPr>
          <p:cNvPr id="9" name="Реве та стогне Дніпро широки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43966" y="614364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976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uk-UA" dirty="0" smtClean="0"/>
              <a:t>Відновити рядок з пісні:</a:t>
            </a:r>
            <a:endParaRPr lang="uk-UA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2844" y="2143116"/>
            <a:ext cx="4286248" cy="157163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dirty="0" err="1" smtClean="0"/>
              <a:t>Зр</a:t>
            </a:r>
            <a:r>
              <a:rPr lang="uk-UA" sz="5400" dirty="0" smtClean="0"/>
              <a:t>  м  </a:t>
            </a:r>
            <a:r>
              <a:rPr lang="uk-UA" sz="5400" dirty="0" err="1" smtClean="0"/>
              <a:t>вчрн</a:t>
            </a:r>
            <a:endParaRPr lang="uk-UA" sz="5400" dirty="0" smtClean="0"/>
          </a:p>
          <a:p>
            <a:pPr algn="ctr"/>
            <a:r>
              <a:rPr lang="uk-UA" sz="5400" dirty="0" err="1" smtClean="0"/>
              <a:t>Зйд</a:t>
            </a:r>
            <a:r>
              <a:rPr lang="uk-UA" sz="5400" dirty="0" smtClean="0"/>
              <a:t> </a:t>
            </a:r>
            <a:r>
              <a:rPr lang="uk-UA" sz="5400" dirty="0" err="1" smtClean="0"/>
              <a:t>нд</a:t>
            </a:r>
            <a:r>
              <a:rPr lang="uk-UA" sz="5400" dirty="0" smtClean="0"/>
              <a:t> </a:t>
            </a:r>
            <a:r>
              <a:rPr lang="uk-UA" sz="5400" dirty="0" err="1" smtClean="0"/>
              <a:t>гр</a:t>
            </a:r>
            <a:endParaRPr lang="uk-UA" sz="4000" dirty="0"/>
          </a:p>
        </p:txBody>
      </p:sp>
      <p:pic>
        <p:nvPicPr>
          <p:cNvPr id="18434" name="Picture 2" descr="&amp;Acy;&amp;ncy;&amp;icy;&amp;mcy;&amp;acy;&amp;tscy;&amp;icy;&amp;icy; &amp;Zcy;&amp;vcy;&amp;iocy;&amp;zcy;&amp;dcy;&amp;ycy;, &amp;gcy;&amp;rcy;&amp;acy;&amp;fcy;&amp;icy;&amp;kcy;&amp;acy; &amp;rcy;&amp;icy;&amp;scy;&amp;ucy;&amp;ncy;&amp;kcy;&amp;icy; &amp;Zcy;&amp;vcy;&amp;iocy;&amp;zcy;&amp;dcy;&amp;ycy;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5346" y="2285993"/>
            <a:ext cx="3952934" cy="3286148"/>
          </a:xfrm>
          <a:prstGeom prst="rect">
            <a:avLst/>
          </a:prstGeom>
          <a:noFill/>
        </p:spPr>
      </p:pic>
      <p:pic>
        <p:nvPicPr>
          <p:cNvPr id="6" name="Зоре моя, вечірня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86776" y="614364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08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 smtClean="0"/>
              <a:t> Відгадайте пісню за ключовими словами :</a:t>
            </a:r>
            <a:endParaRPr lang="uk-UA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500826" y="1571612"/>
            <a:ext cx="214314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latin typeface="Arial" pitchFamily="34" charset="0"/>
                <a:cs typeface="Arial" pitchFamily="34" charset="0"/>
              </a:rPr>
              <a:t>Вода</a:t>
            </a:r>
            <a:endParaRPr lang="uk-UA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72264" y="4357694"/>
            <a:ext cx="228601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latin typeface="Arial" pitchFamily="34" charset="0"/>
                <a:cs typeface="Arial" pitchFamily="34" charset="0"/>
              </a:rPr>
              <a:t>калина</a:t>
            </a:r>
            <a:endParaRPr lang="uk-UA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14810" y="2928934"/>
            <a:ext cx="228601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latin typeface="Arial" pitchFamily="34" charset="0"/>
                <a:cs typeface="Arial" pitchFamily="34" charset="0"/>
              </a:rPr>
              <a:t>явір</a:t>
            </a:r>
            <a:endParaRPr lang="uk-UA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572000" y="5643578"/>
            <a:ext cx="242889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>
                <a:latin typeface="Arial" pitchFamily="34" charset="0"/>
                <a:cs typeface="Arial" pitchFamily="34" charset="0"/>
              </a:rPr>
              <a:t>качечка</a:t>
            </a:r>
            <a:endParaRPr lang="uk-UA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http://malyunok.org.ua/components/com_virtuemart/shop_image/product/_________________4e590c0539d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785926"/>
            <a:ext cx="3000396" cy="4743471"/>
          </a:xfrm>
          <a:prstGeom prst="rect">
            <a:avLst/>
          </a:prstGeom>
          <a:noFill/>
        </p:spPr>
      </p:pic>
      <p:pic>
        <p:nvPicPr>
          <p:cNvPr id="9" name="Тече вода з під явор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58214" y="607220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622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 animBg="1"/>
      <p:bldP spid="4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46</Words>
  <Application>Microsoft Office PowerPoint</Application>
  <PresentationFormat>Экран (4:3)</PresentationFormat>
  <Paragraphs>15</Paragraphs>
  <Slides>6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Назвіть твори Т.  Г. Шевченка, покладені  на  музику.</vt:lpstr>
      <vt:lpstr>  Який вірш покладено на цю музику? </vt:lpstr>
      <vt:lpstr>Виберіть за допомогою ілюстрацій назву пісні на слова Т.Г.Шевченка</vt:lpstr>
      <vt:lpstr>Яку річку оспівував у своїх віршах Т.Г.Шевченко?</vt:lpstr>
      <vt:lpstr>Відновити рядок з пісні:</vt:lpstr>
      <vt:lpstr> Відгадайте пісню за ключовими словами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Назвіть твори Т.  Г. Шевченка, покладені  на  музику.</dc:title>
  <dc:creator>Ksuha</dc:creator>
  <cp:lastModifiedBy>www.PHILka.RU</cp:lastModifiedBy>
  <cp:revision>29</cp:revision>
  <dcterms:created xsi:type="dcterms:W3CDTF">2013-11-11T15:13:20Z</dcterms:created>
  <dcterms:modified xsi:type="dcterms:W3CDTF">2013-11-13T10:03:51Z</dcterms:modified>
</cp:coreProperties>
</file>