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7" r:id="rId2"/>
    <p:sldId id="259" r:id="rId3"/>
    <p:sldId id="258" r:id="rId4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1B84DC-CC3F-4426-87A4-87FC5A3158A3}" type="datetimeFigureOut">
              <a:rPr lang="uk-UA" smtClean="0"/>
              <a:t>13.12.2021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F62448-20DE-4405-B986-2701B9A204A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38632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F62448-20DE-4405-B986-2701B9A204A2}" type="slidenum">
              <a:rPr lang="uk-UA" smtClean="0"/>
              <a:t>2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001679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 smtClean="0"/>
              <a:t>Клацніть, щоб редагувати стиль зразка підзаголовка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21680-21EF-4247-9AA5-BEB227747F21}" type="datetimeFigureOut">
              <a:rPr lang="uk-UA" smtClean="0"/>
              <a:t>13.12.2021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086E5-6ABF-4AA5-B00D-233F6F1B235A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693523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’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21680-21EF-4247-9AA5-BEB227747F21}" type="datetimeFigureOut">
              <a:rPr lang="uk-UA" smtClean="0"/>
              <a:t>13.12.2021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086E5-6ABF-4AA5-B00D-233F6F1B235A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194752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21680-21EF-4247-9AA5-BEB227747F21}" type="datetimeFigureOut">
              <a:rPr lang="uk-UA" smtClean="0"/>
              <a:t>13.12.2021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086E5-6ABF-4AA5-B00D-233F6F1B235A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720075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uk-UA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uk-UA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21680-21EF-4247-9AA5-BEB227747F21}" type="datetimeFigureOut">
              <a:rPr lang="uk-UA" smtClean="0"/>
              <a:t>13.12.2021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086E5-6ABF-4AA5-B00D-233F6F1B235A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356444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uk-UA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uk-UA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21680-21EF-4247-9AA5-BEB227747F21}" type="datetimeFigureOut">
              <a:rPr lang="uk-UA" smtClean="0"/>
              <a:t>13.12.2021</a:t>
            </a:fld>
            <a:endParaRPr lang="uk-UA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086E5-6ABF-4AA5-B00D-233F6F1B235A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82988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21680-21EF-4247-9AA5-BEB227747F21}" type="datetimeFigureOut">
              <a:rPr lang="uk-UA" smtClean="0"/>
              <a:t>13.12.2021</a:t>
            </a:fld>
            <a:endParaRPr lang="uk-UA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086E5-6ABF-4AA5-B00D-233F6F1B235A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717787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21680-21EF-4247-9AA5-BEB227747F21}" type="datetimeFigureOut">
              <a:rPr lang="uk-UA" smtClean="0"/>
              <a:t>13.12.2021</a:t>
            </a:fld>
            <a:endParaRPr lang="uk-UA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086E5-6ABF-4AA5-B00D-233F6F1B235A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445452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21680-21EF-4247-9AA5-BEB227747F21}" type="datetimeFigureOut">
              <a:rPr lang="uk-UA" smtClean="0"/>
              <a:t>13.12.2021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086E5-6ABF-4AA5-B00D-233F6F1B235A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143188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21680-21EF-4247-9AA5-BEB227747F21}" type="datetimeFigureOut">
              <a:rPr lang="uk-UA" smtClean="0"/>
              <a:t>13.12.2021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086E5-6ABF-4AA5-B00D-233F6F1B235A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944828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21680-21EF-4247-9AA5-BEB227747F21}" type="datetimeFigureOut">
              <a:rPr lang="uk-UA" smtClean="0"/>
              <a:t>13.12.2021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086E5-6ABF-4AA5-B00D-233F6F1B235A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256141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21680-21EF-4247-9AA5-BEB227747F21}" type="datetimeFigureOut">
              <a:rPr lang="uk-UA" smtClean="0"/>
              <a:t>13.12.2021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086E5-6ABF-4AA5-B00D-233F6F1B235A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61751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E21680-21EF-4247-9AA5-BEB227747F21}" type="datetimeFigureOut">
              <a:rPr lang="uk-UA" smtClean="0"/>
              <a:t>13.12.2021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086E5-6ABF-4AA5-B00D-233F6F1B235A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423541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8837"/>
            <a:ext cx="12274213" cy="676916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3055" y="374073"/>
            <a:ext cx="7121235" cy="4462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873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0" y="20787"/>
            <a:ext cx="12192000" cy="6858000"/>
          </a:xfrm>
          <a:prstGeom prst="rect">
            <a:avLst/>
          </a:prstGeom>
        </p:spPr>
      </p:pic>
      <p:sp>
        <p:nvSpPr>
          <p:cNvPr id="3" name="Овал 2"/>
          <p:cNvSpPr/>
          <p:nvPr/>
        </p:nvSpPr>
        <p:spPr>
          <a:xfrm>
            <a:off x="193965" y="6192982"/>
            <a:ext cx="1318764" cy="48490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580</a:t>
            </a:r>
            <a:endParaRPr lang="uk-UA" sz="3200" b="1" dirty="0">
              <a:solidFill>
                <a:schemeClr val="tx1"/>
              </a:solidFill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10861963" y="5874327"/>
            <a:ext cx="1066799" cy="48490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Овал 4"/>
          <p:cNvSpPr/>
          <p:nvPr/>
        </p:nvSpPr>
        <p:spPr>
          <a:xfrm>
            <a:off x="9663545" y="4315695"/>
            <a:ext cx="1066799" cy="48490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Овал 5"/>
          <p:cNvSpPr/>
          <p:nvPr/>
        </p:nvSpPr>
        <p:spPr>
          <a:xfrm>
            <a:off x="8846126" y="2798620"/>
            <a:ext cx="1066799" cy="48490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Овал 6"/>
          <p:cNvSpPr/>
          <p:nvPr/>
        </p:nvSpPr>
        <p:spPr>
          <a:xfrm>
            <a:off x="8053875" y="1468892"/>
            <a:ext cx="1066799" cy="48490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Овал 7"/>
          <p:cNvSpPr/>
          <p:nvPr/>
        </p:nvSpPr>
        <p:spPr>
          <a:xfrm>
            <a:off x="6040582" y="3449787"/>
            <a:ext cx="1066799" cy="48490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Овал 8"/>
          <p:cNvSpPr/>
          <p:nvPr/>
        </p:nvSpPr>
        <p:spPr>
          <a:xfrm>
            <a:off x="4980703" y="2078183"/>
            <a:ext cx="1066799" cy="48490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Овал 9"/>
          <p:cNvSpPr/>
          <p:nvPr/>
        </p:nvSpPr>
        <p:spPr>
          <a:xfrm>
            <a:off x="6761019" y="1943103"/>
            <a:ext cx="1066799" cy="48490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Овал 10"/>
          <p:cNvSpPr/>
          <p:nvPr/>
        </p:nvSpPr>
        <p:spPr>
          <a:xfrm>
            <a:off x="3215097" y="863088"/>
            <a:ext cx="1066799" cy="48490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Овал 11"/>
          <p:cNvSpPr/>
          <p:nvPr/>
        </p:nvSpPr>
        <p:spPr>
          <a:xfrm>
            <a:off x="6844145" y="436420"/>
            <a:ext cx="1066799" cy="48490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3" name="Овал 12"/>
          <p:cNvSpPr/>
          <p:nvPr/>
        </p:nvSpPr>
        <p:spPr>
          <a:xfrm>
            <a:off x="2220192" y="2798621"/>
            <a:ext cx="1066799" cy="48490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4" name="Овал 13"/>
          <p:cNvSpPr/>
          <p:nvPr/>
        </p:nvSpPr>
        <p:spPr>
          <a:xfrm>
            <a:off x="1260764" y="3879276"/>
            <a:ext cx="1066799" cy="48490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5" name="Овал 14"/>
          <p:cNvSpPr/>
          <p:nvPr/>
        </p:nvSpPr>
        <p:spPr>
          <a:xfrm>
            <a:off x="699655" y="5049984"/>
            <a:ext cx="1066799" cy="48490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0" name="Стрілка вгору 19"/>
          <p:cNvSpPr/>
          <p:nvPr/>
        </p:nvSpPr>
        <p:spPr>
          <a:xfrm>
            <a:off x="921605" y="5607630"/>
            <a:ext cx="311449" cy="484909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1" name="Стрілка вгору 20"/>
          <p:cNvSpPr/>
          <p:nvPr/>
        </p:nvSpPr>
        <p:spPr>
          <a:xfrm>
            <a:off x="2220192" y="3345874"/>
            <a:ext cx="311449" cy="484909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2" name="Стрілка вгору 21"/>
          <p:cNvSpPr/>
          <p:nvPr/>
        </p:nvSpPr>
        <p:spPr>
          <a:xfrm>
            <a:off x="1482716" y="4492338"/>
            <a:ext cx="311449" cy="484909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3" name="Стрілка вгору 22"/>
          <p:cNvSpPr/>
          <p:nvPr/>
        </p:nvSpPr>
        <p:spPr>
          <a:xfrm>
            <a:off x="6844145" y="2729342"/>
            <a:ext cx="311449" cy="484909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4" name="Стрілка вгору 23"/>
          <p:cNvSpPr/>
          <p:nvPr/>
        </p:nvSpPr>
        <p:spPr>
          <a:xfrm>
            <a:off x="7138693" y="1267691"/>
            <a:ext cx="311449" cy="484909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5" name="Стрілка вгору 24"/>
          <p:cNvSpPr/>
          <p:nvPr/>
        </p:nvSpPr>
        <p:spPr>
          <a:xfrm>
            <a:off x="3103007" y="1532503"/>
            <a:ext cx="407789" cy="961613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6" name="Стрілка вправо 25"/>
          <p:cNvSpPr/>
          <p:nvPr/>
        </p:nvSpPr>
        <p:spPr>
          <a:xfrm rot="2179493">
            <a:off x="4419862" y="1545686"/>
            <a:ext cx="1030563" cy="28033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7" name="Стрілка вправо 26"/>
          <p:cNvSpPr/>
          <p:nvPr/>
        </p:nvSpPr>
        <p:spPr>
          <a:xfrm rot="2179493">
            <a:off x="5745071" y="2865646"/>
            <a:ext cx="748879" cy="2123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8" name="Стрілка вправо 27"/>
          <p:cNvSpPr/>
          <p:nvPr/>
        </p:nvSpPr>
        <p:spPr>
          <a:xfrm rot="3324236">
            <a:off x="7817934" y="1018740"/>
            <a:ext cx="748879" cy="2123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9" name="Стрілка вправо 28"/>
          <p:cNvSpPr/>
          <p:nvPr/>
        </p:nvSpPr>
        <p:spPr>
          <a:xfrm rot="3531894">
            <a:off x="9453259" y="3697136"/>
            <a:ext cx="748879" cy="2123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0" name="Стрілка вправо 29"/>
          <p:cNvSpPr/>
          <p:nvPr/>
        </p:nvSpPr>
        <p:spPr>
          <a:xfrm rot="3409949">
            <a:off x="8630203" y="2270061"/>
            <a:ext cx="748879" cy="2123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1" name="Стрілка вправо 30"/>
          <p:cNvSpPr/>
          <p:nvPr/>
        </p:nvSpPr>
        <p:spPr>
          <a:xfrm rot="3336790">
            <a:off x="10487523" y="5269413"/>
            <a:ext cx="748879" cy="2123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2" name="TextBox 31"/>
          <p:cNvSpPr txBox="1"/>
          <p:nvPr/>
        </p:nvSpPr>
        <p:spPr>
          <a:xfrm>
            <a:off x="1488785" y="5635336"/>
            <a:ext cx="17742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bg1"/>
                </a:solidFill>
              </a:rPr>
              <a:t>+ 120</a:t>
            </a:r>
            <a:endParaRPr lang="uk-UA" sz="4400" b="1" dirty="0">
              <a:solidFill>
                <a:schemeClr val="bg1"/>
              </a:solidFill>
            </a:endParaRPr>
          </a:p>
        </p:txBody>
      </p:sp>
      <p:sp>
        <p:nvSpPr>
          <p:cNvPr id="33" name="Прямокутник 32"/>
          <p:cNvSpPr/>
          <p:nvPr/>
        </p:nvSpPr>
        <p:spPr>
          <a:xfrm>
            <a:off x="323901" y="4280543"/>
            <a:ext cx="119616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smtClean="0">
                <a:solidFill>
                  <a:schemeClr val="bg1"/>
                </a:solidFill>
              </a:rPr>
              <a:t>:100</a:t>
            </a:r>
            <a:endParaRPr lang="uk-UA" sz="4400" b="1" dirty="0">
              <a:solidFill>
                <a:schemeClr val="bg1"/>
              </a:solidFill>
            </a:endParaRPr>
          </a:p>
        </p:txBody>
      </p:sp>
      <p:sp>
        <p:nvSpPr>
          <p:cNvPr id="34" name="Прямокутник 33"/>
          <p:cNvSpPr/>
          <p:nvPr/>
        </p:nvSpPr>
        <p:spPr>
          <a:xfrm>
            <a:off x="2694303" y="3379999"/>
            <a:ext cx="103586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smtClean="0">
                <a:solidFill>
                  <a:schemeClr val="bg1"/>
                </a:solidFill>
              </a:rPr>
              <a:t>*50</a:t>
            </a:r>
            <a:endParaRPr lang="uk-UA" sz="4400" b="1" dirty="0">
              <a:solidFill>
                <a:schemeClr val="bg1"/>
              </a:solidFill>
            </a:endParaRPr>
          </a:p>
        </p:txBody>
      </p:sp>
      <p:sp>
        <p:nvSpPr>
          <p:cNvPr id="35" name="Прямокутник 34"/>
          <p:cNvSpPr/>
          <p:nvPr/>
        </p:nvSpPr>
        <p:spPr>
          <a:xfrm>
            <a:off x="1818631" y="1510145"/>
            <a:ext cx="121379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smtClean="0">
                <a:solidFill>
                  <a:schemeClr val="bg1"/>
                </a:solidFill>
              </a:rPr>
              <a:t>-150</a:t>
            </a:r>
            <a:endParaRPr lang="uk-UA" sz="4400" b="1" dirty="0">
              <a:solidFill>
                <a:schemeClr val="bg1"/>
              </a:solidFill>
            </a:endParaRPr>
          </a:p>
        </p:txBody>
      </p:sp>
      <p:sp>
        <p:nvSpPr>
          <p:cNvPr id="36" name="Прямокутник 35"/>
          <p:cNvSpPr/>
          <p:nvPr/>
        </p:nvSpPr>
        <p:spPr>
          <a:xfrm>
            <a:off x="3745942" y="1658571"/>
            <a:ext cx="110511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>
                <a:solidFill>
                  <a:schemeClr val="bg1"/>
                </a:solidFill>
              </a:rPr>
              <a:t>*10</a:t>
            </a:r>
            <a:endParaRPr lang="uk-UA" sz="4000" b="1" dirty="0">
              <a:solidFill>
                <a:schemeClr val="bg1"/>
              </a:solidFill>
            </a:endParaRPr>
          </a:p>
        </p:txBody>
      </p:sp>
      <p:sp>
        <p:nvSpPr>
          <p:cNvPr id="37" name="Прямокутник 36"/>
          <p:cNvSpPr/>
          <p:nvPr/>
        </p:nvSpPr>
        <p:spPr>
          <a:xfrm>
            <a:off x="4665199" y="2951787"/>
            <a:ext cx="148149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smtClean="0">
                <a:solidFill>
                  <a:schemeClr val="bg1"/>
                </a:solidFill>
              </a:rPr>
              <a:t>:1000</a:t>
            </a:r>
            <a:endParaRPr lang="uk-UA" sz="4400" b="1" dirty="0">
              <a:solidFill>
                <a:schemeClr val="bg1"/>
              </a:solidFill>
            </a:endParaRPr>
          </a:p>
        </p:txBody>
      </p:sp>
      <p:sp>
        <p:nvSpPr>
          <p:cNvPr id="38" name="Прямокутник 37"/>
          <p:cNvSpPr/>
          <p:nvPr/>
        </p:nvSpPr>
        <p:spPr>
          <a:xfrm>
            <a:off x="7029813" y="2729342"/>
            <a:ext cx="103586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smtClean="0">
                <a:solidFill>
                  <a:schemeClr val="bg1"/>
                </a:solidFill>
              </a:rPr>
              <a:t>*80</a:t>
            </a:r>
            <a:endParaRPr lang="uk-UA" sz="4400" b="1" dirty="0">
              <a:solidFill>
                <a:schemeClr val="bg1"/>
              </a:solidFill>
            </a:endParaRPr>
          </a:p>
        </p:txBody>
      </p:sp>
      <p:sp>
        <p:nvSpPr>
          <p:cNvPr id="39" name="Прямокутник 38"/>
          <p:cNvSpPr/>
          <p:nvPr/>
        </p:nvSpPr>
        <p:spPr>
          <a:xfrm>
            <a:off x="6061277" y="1066167"/>
            <a:ext cx="92845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smtClean="0">
                <a:solidFill>
                  <a:schemeClr val="bg1"/>
                </a:solidFill>
              </a:rPr>
              <a:t>-40</a:t>
            </a:r>
            <a:endParaRPr lang="uk-UA" sz="4400" b="1" dirty="0">
              <a:solidFill>
                <a:schemeClr val="bg1"/>
              </a:solidFill>
            </a:endParaRPr>
          </a:p>
        </p:txBody>
      </p:sp>
      <p:sp>
        <p:nvSpPr>
          <p:cNvPr id="40" name="Прямокутник 39"/>
          <p:cNvSpPr/>
          <p:nvPr/>
        </p:nvSpPr>
        <p:spPr>
          <a:xfrm>
            <a:off x="8317075" y="398308"/>
            <a:ext cx="62549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smtClean="0">
                <a:solidFill>
                  <a:schemeClr val="bg1"/>
                </a:solidFill>
              </a:rPr>
              <a:t>:6</a:t>
            </a:r>
            <a:endParaRPr lang="uk-UA" sz="4400" b="1" dirty="0">
              <a:solidFill>
                <a:schemeClr val="bg1"/>
              </a:solidFill>
            </a:endParaRPr>
          </a:p>
        </p:txBody>
      </p:sp>
      <p:sp>
        <p:nvSpPr>
          <p:cNvPr id="41" name="Прямокутник 40"/>
          <p:cNvSpPr/>
          <p:nvPr/>
        </p:nvSpPr>
        <p:spPr>
          <a:xfrm>
            <a:off x="9264512" y="1719296"/>
            <a:ext cx="132119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smtClean="0">
                <a:solidFill>
                  <a:schemeClr val="bg1"/>
                </a:solidFill>
              </a:rPr>
              <a:t>*100</a:t>
            </a:r>
            <a:endParaRPr lang="uk-UA" sz="4400" b="1" dirty="0">
              <a:solidFill>
                <a:schemeClr val="bg1"/>
              </a:solidFill>
            </a:endParaRPr>
          </a:p>
        </p:txBody>
      </p:sp>
      <p:sp>
        <p:nvSpPr>
          <p:cNvPr id="42" name="Прямокутник 41"/>
          <p:cNvSpPr/>
          <p:nvPr/>
        </p:nvSpPr>
        <p:spPr>
          <a:xfrm>
            <a:off x="10788384" y="2969274"/>
            <a:ext cx="103586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smtClean="0">
                <a:solidFill>
                  <a:schemeClr val="bg1"/>
                </a:solidFill>
              </a:rPr>
              <a:t>+61</a:t>
            </a:r>
            <a:endParaRPr lang="uk-UA" sz="4400" b="1" dirty="0">
              <a:solidFill>
                <a:schemeClr val="bg1"/>
              </a:solidFill>
            </a:endParaRPr>
          </a:p>
        </p:txBody>
      </p:sp>
      <p:sp>
        <p:nvSpPr>
          <p:cNvPr id="43" name="Прямокутник 42"/>
          <p:cNvSpPr/>
          <p:nvPr/>
        </p:nvSpPr>
        <p:spPr>
          <a:xfrm>
            <a:off x="10794099" y="4595432"/>
            <a:ext cx="113204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000" b="1" dirty="0" smtClean="0">
                <a:solidFill>
                  <a:schemeClr val="bg1"/>
                </a:solidFill>
              </a:rPr>
              <a:t>* 1</a:t>
            </a:r>
            <a:endParaRPr lang="uk-UA" sz="6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8912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881" y="0"/>
            <a:ext cx="114062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794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26</Words>
  <Application>Microsoft Office PowerPoint</Application>
  <PresentationFormat>Широкий екран</PresentationFormat>
  <Paragraphs>14</Paragraphs>
  <Slides>3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10</cp:revision>
  <dcterms:created xsi:type="dcterms:W3CDTF">2021-12-08T17:37:07Z</dcterms:created>
  <dcterms:modified xsi:type="dcterms:W3CDTF">2021-12-13T18:40:45Z</dcterms:modified>
</cp:coreProperties>
</file>