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udio/m4a" Extension="m4a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Russkopis Bold" charset="1" panose="02000503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34.svg" Type="http://schemas.openxmlformats.org/officeDocument/2006/relationships/image"/><Relationship Id="rId12" Target="../media/aAGcJ00O-KI.m4a" Type="http://schemas.microsoft.com/office/2007/relationships/media"/><Relationship Id="rId13" Target="../media/aAGcJ00O-KI.m4a" Type="http://schemas.openxmlformats.org/officeDocument/2006/relationships/audio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2.jpeg" Type="http://schemas.openxmlformats.org/officeDocument/2006/relationships/image"/><Relationship Id="rId7" Target="../media/image1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jpeg" Type="http://schemas.openxmlformats.org/officeDocument/2006/relationships/image"/><Relationship Id="rId5" Target="../media/image15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6.jpeg" Type="http://schemas.openxmlformats.org/officeDocument/2006/relationships/image"/><Relationship Id="rId5" Target="../media/image1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8.jpeg" Type="http://schemas.openxmlformats.org/officeDocument/2006/relationships/image"/><Relationship Id="rId5" Target="../media/image19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2.jpeg" Type="http://schemas.openxmlformats.org/officeDocument/2006/relationships/image"/><Relationship Id="rId5" Target="../media/image2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4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5.jpeg" Type="http://schemas.openxmlformats.org/officeDocument/2006/relationships/image"/><Relationship Id="rId5" Target="../media/image2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7.png" Type="http://schemas.openxmlformats.org/officeDocument/2006/relationships/image"/><Relationship Id="rId5" Target="../media/image2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203535" y="801197"/>
            <a:ext cx="13210186" cy="8862834"/>
          </a:xfrm>
          <a:custGeom>
            <a:avLst/>
            <a:gdLst/>
            <a:ahLst/>
            <a:cxnLst/>
            <a:rect r="r" b="b" t="t" l="l"/>
            <a:pathLst>
              <a:path h="8862834" w="13210186">
                <a:moveTo>
                  <a:pt x="0" y="0"/>
                </a:moveTo>
                <a:lnTo>
                  <a:pt x="13210186" y="0"/>
                </a:lnTo>
                <a:lnTo>
                  <a:pt x="13210186" y="8862834"/>
                </a:lnTo>
                <a:lnTo>
                  <a:pt x="0" y="8862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-565931">
            <a:off x="5107931" y="2929780"/>
            <a:ext cx="12858040" cy="499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FF3131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Мова</a:t>
            </a:r>
          </a:p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FF3131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проти</a:t>
            </a:r>
          </a:p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FF3131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Айфона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3742027" y="1656229"/>
            <a:ext cx="3190419" cy="4114800"/>
          </a:xfrm>
          <a:custGeom>
            <a:avLst/>
            <a:gdLst/>
            <a:ahLst/>
            <a:cxnLst/>
            <a:rect r="r" b="b" t="t" l="l"/>
            <a:pathLst>
              <a:path h="4114800" w="3190419">
                <a:moveTo>
                  <a:pt x="0" y="0"/>
                </a:moveTo>
                <a:lnTo>
                  <a:pt x="3190419" y="0"/>
                </a:lnTo>
                <a:lnTo>
                  <a:pt x="31904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3155085">
            <a:off x="56331" y="7339881"/>
            <a:ext cx="1690649" cy="3068834"/>
          </a:xfrm>
          <a:custGeom>
            <a:avLst/>
            <a:gdLst/>
            <a:ahLst/>
            <a:cxnLst/>
            <a:rect r="r" b="b" t="t" l="l"/>
            <a:pathLst>
              <a:path h="3068834" w="1690649">
                <a:moveTo>
                  <a:pt x="0" y="0"/>
                </a:moveTo>
                <a:lnTo>
                  <a:pt x="1690648" y="0"/>
                </a:lnTo>
                <a:lnTo>
                  <a:pt x="1690648" y="3068834"/>
                </a:lnTo>
                <a:lnTo>
                  <a:pt x="0" y="30688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626263" y="1028700"/>
            <a:ext cx="9247376" cy="9247376"/>
          </a:xfrm>
          <a:custGeom>
            <a:avLst/>
            <a:gdLst/>
            <a:ahLst/>
            <a:cxnLst/>
            <a:rect r="r" b="b" t="t" l="l"/>
            <a:pathLst>
              <a:path h="9247376" w="9247376">
                <a:moveTo>
                  <a:pt x="0" y="0"/>
                </a:moveTo>
                <a:lnTo>
                  <a:pt x="9247376" y="0"/>
                </a:lnTo>
                <a:lnTo>
                  <a:pt x="9247376" y="9247376"/>
                </a:lnTo>
                <a:lnTo>
                  <a:pt x="0" y="924737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pic>
        <p:nvPicPr>
          <p:cNvPr name="Picture 15" id="15">
            <a:hlinkClick action="ppaction://media"/>
          </p:cNvPr>
          <p:cNvPicPr>
            <a:picLocks noChangeAspect="true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>
                  <p14:trim st="0.0000" end="1456.00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cmd cmd="playFrom(0.0)">
              <p:cBhvr>
                <p:cTn/>
                <p:tgtEl>
                  <p:spTgt spid="15"/>
                </p:tgtEl>
              </p:cBhvr>
            </p:cmd>
            <p:audio>
              <p:cMediaNode vol="100000" showWhenStopped="false">
                <p:cTn/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700000">
            <a:off x="15673789" y="108511"/>
            <a:ext cx="2158322" cy="3917747"/>
          </a:xfrm>
          <a:custGeom>
            <a:avLst/>
            <a:gdLst/>
            <a:ahLst/>
            <a:cxnLst/>
            <a:rect r="r" b="b" t="t" l="l"/>
            <a:pathLst>
              <a:path h="3917747" w="2158322">
                <a:moveTo>
                  <a:pt x="0" y="0"/>
                </a:moveTo>
                <a:lnTo>
                  <a:pt x="2158323" y="0"/>
                </a:lnTo>
                <a:lnTo>
                  <a:pt x="2158323" y="3917747"/>
                </a:lnTo>
                <a:lnTo>
                  <a:pt x="0" y="39177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607956" y="-3775143"/>
            <a:ext cx="19509122" cy="14187947"/>
          </a:xfrm>
          <a:custGeom>
            <a:avLst/>
            <a:gdLst/>
            <a:ahLst/>
            <a:cxnLst/>
            <a:rect r="r" b="b" t="t" l="l"/>
            <a:pathLst>
              <a:path h="14187947" w="19509122">
                <a:moveTo>
                  <a:pt x="0" y="0"/>
                </a:moveTo>
                <a:lnTo>
                  <a:pt x="19509121" y="0"/>
                </a:lnTo>
                <a:lnTo>
                  <a:pt x="19509121" y="14187947"/>
                </a:lnTo>
                <a:lnTo>
                  <a:pt x="0" y="141879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18752" r="0" b="-18752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846598" y="-153902"/>
            <a:ext cx="10758138" cy="10758138"/>
          </a:xfrm>
          <a:custGeom>
            <a:avLst/>
            <a:gdLst/>
            <a:ahLst/>
            <a:cxnLst/>
            <a:rect r="r" b="b" t="t" l="l"/>
            <a:pathLst>
              <a:path h="10758138" w="10758138">
                <a:moveTo>
                  <a:pt x="0" y="0"/>
                </a:moveTo>
                <a:lnTo>
                  <a:pt x="10758138" y="0"/>
                </a:lnTo>
                <a:lnTo>
                  <a:pt x="10758138" y="10758138"/>
                </a:lnTo>
                <a:lnTo>
                  <a:pt x="0" y="1075813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837612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5526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867476" y="-153902"/>
            <a:ext cx="9255376" cy="10440902"/>
          </a:xfrm>
          <a:custGeom>
            <a:avLst/>
            <a:gdLst/>
            <a:ahLst/>
            <a:cxnLst/>
            <a:rect r="r" b="b" t="t" l="l"/>
            <a:pathLst>
              <a:path h="10440902" w="9255376">
                <a:moveTo>
                  <a:pt x="0" y="0"/>
                </a:moveTo>
                <a:lnTo>
                  <a:pt x="9255376" y="0"/>
                </a:lnTo>
                <a:lnTo>
                  <a:pt x="9255376" y="10440902"/>
                </a:lnTo>
                <a:lnTo>
                  <a:pt x="0" y="104409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404" t="0" r="-6404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-329483"/>
            <a:ext cx="18288000" cy="10945965"/>
          </a:xfrm>
          <a:custGeom>
            <a:avLst/>
            <a:gdLst/>
            <a:ahLst/>
            <a:cxnLst/>
            <a:rect r="r" b="b" t="t" l="l"/>
            <a:pathLst>
              <a:path h="10945965" w="18288000">
                <a:moveTo>
                  <a:pt x="0" y="0"/>
                </a:moveTo>
                <a:lnTo>
                  <a:pt x="18288000" y="0"/>
                </a:lnTo>
                <a:lnTo>
                  <a:pt x="18288000" y="10945966"/>
                </a:lnTo>
                <a:lnTo>
                  <a:pt x="0" y="109459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930962" y="1501722"/>
            <a:ext cx="8785278" cy="8785278"/>
          </a:xfrm>
          <a:custGeom>
            <a:avLst/>
            <a:gdLst/>
            <a:ahLst/>
            <a:cxnLst/>
            <a:rect r="r" b="b" t="t" l="l"/>
            <a:pathLst>
              <a:path h="8785278" w="8785278">
                <a:moveTo>
                  <a:pt x="0" y="0"/>
                </a:moveTo>
                <a:lnTo>
                  <a:pt x="8785278" y="0"/>
                </a:lnTo>
                <a:lnTo>
                  <a:pt x="8785278" y="8785278"/>
                </a:lnTo>
                <a:lnTo>
                  <a:pt x="0" y="87852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-136564" y="257175"/>
            <a:ext cx="12858040" cy="3409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Поєднайте частини речень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419685" y="1099021"/>
            <a:ext cx="9187979" cy="9187979"/>
          </a:xfrm>
          <a:custGeom>
            <a:avLst/>
            <a:gdLst/>
            <a:ahLst/>
            <a:cxnLst/>
            <a:rect r="r" b="b" t="t" l="l"/>
            <a:pathLst>
              <a:path h="9187979" w="9187979">
                <a:moveTo>
                  <a:pt x="0" y="0"/>
                </a:moveTo>
                <a:lnTo>
                  <a:pt x="9187979" y="0"/>
                </a:lnTo>
                <a:lnTo>
                  <a:pt x="9187979" y="9187979"/>
                </a:lnTo>
                <a:lnTo>
                  <a:pt x="0" y="91879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858200" y="1822958"/>
            <a:ext cx="12858040" cy="3409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FFFFFF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Словникові слова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943209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-78199"/>
            <a:ext cx="18288000" cy="10621625"/>
          </a:xfrm>
          <a:custGeom>
            <a:avLst/>
            <a:gdLst/>
            <a:ahLst/>
            <a:cxnLst/>
            <a:rect r="r" b="b" t="t" l="l"/>
            <a:pathLst>
              <a:path h="10621625" w="18288000">
                <a:moveTo>
                  <a:pt x="0" y="0"/>
                </a:moveTo>
                <a:lnTo>
                  <a:pt x="18288000" y="0"/>
                </a:lnTo>
                <a:lnTo>
                  <a:pt x="18288000" y="10621625"/>
                </a:lnTo>
                <a:lnTo>
                  <a:pt x="0" y="106216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391880" y="1285875"/>
            <a:ext cx="16152866" cy="1828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5"/>
              </a:lnSpc>
            </a:pPr>
            <a:r>
              <a:rPr lang="en-US" sz="13698" b="true">
                <a:solidFill>
                  <a:srgbClr val="ED715C"/>
                </a:solidFill>
                <a:latin typeface="Russkopis Bold"/>
                <a:ea typeface="Russkopis Bold"/>
                <a:cs typeface="Russkopis Bold"/>
                <a:sym typeface="Russkopis Bold"/>
              </a:rPr>
              <a:t>Вставте апостроф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18288000" cy="10621625"/>
          </a:xfrm>
          <a:custGeom>
            <a:avLst/>
            <a:gdLst/>
            <a:ahLst/>
            <a:cxnLst/>
            <a:rect r="r" b="b" t="t" l="l"/>
            <a:pathLst>
              <a:path h="10621625" w="18288000">
                <a:moveTo>
                  <a:pt x="0" y="0"/>
                </a:moveTo>
                <a:lnTo>
                  <a:pt x="18288000" y="0"/>
                </a:lnTo>
                <a:lnTo>
                  <a:pt x="18288000" y="10621625"/>
                </a:lnTo>
                <a:lnTo>
                  <a:pt x="0" y="106216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918942" y="1028700"/>
            <a:ext cx="5075220" cy="9247376"/>
          </a:xfrm>
          <a:custGeom>
            <a:avLst/>
            <a:gdLst/>
            <a:ahLst/>
            <a:cxnLst/>
            <a:rect r="r" b="b" t="t" l="l"/>
            <a:pathLst>
              <a:path h="9247376" w="5075220">
                <a:moveTo>
                  <a:pt x="0" y="0"/>
                </a:moveTo>
                <a:lnTo>
                  <a:pt x="5075220" y="0"/>
                </a:lnTo>
                <a:lnTo>
                  <a:pt x="5075220" y="9247376"/>
                </a:lnTo>
                <a:lnTo>
                  <a:pt x="0" y="924737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5088" t="0" r="-7117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666375" y="0"/>
            <a:ext cx="10621625" cy="10621625"/>
          </a:xfrm>
          <a:custGeom>
            <a:avLst/>
            <a:gdLst/>
            <a:ahLst/>
            <a:cxnLst/>
            <a:rect r="r" b="b" t="t" l="l"/>
            <a:pathLst>
              <a:path h="10621625" w="10621625">
                <a:moveTo>
                  <a:pt x="0" y="0"/>
                </a:moveTo>
                <a:lnTo>
                  <a:pt x="10621625" y="0"/>
                </a:lnTo>
                <a:lnTo>
                  <a:pt x="10621625" y="10621625"/>
                </a:lnTo>
                <a:lnTo>
                  <a:pt x="0" y="106216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1334303"/>
            <a:ext cx="7953020" cy="7953020"/>
          </a:xfrm>
          <a:custGeom>
            <a:avLst/>
            <a:gdLst/>
            <a:ahLst/>
            <a:cxnLst/>
            <a:rect r="r" b="b" t="t" l="l"/>
            <a:pathLst>
              <a:path h="7953020" w="7953020">
                <a:moveTo>
                  <a:pt x="0" y="0"/>
                </a:moveTo>
                <a:lnTo>
                  <a:pt x="7953020" y="0"/>
                </a:lnTo>
                <a:lnTo>
                  <a:pt x="7953020" y="7953019"/>
                </a:lnTo>
                <a:lnTo>
                  <a:pt x="0" y="795301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8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564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49951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36564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49951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36467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22983" y="-153902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636467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6" y="0"/>
                </a:lnTo>
                <a:lnTo>
                  <a:pt x="5386516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022983" y="5235109"/>
            <a:ext cx="5386516" cy="5386516"/>
          </a:xfrm>
          <a:custGeom>
            <a:avLst/>
            <a:gdLst/>
            <a:ahLst/>
            <a:cxnLst/>
            <a:rect r="r" b="b" t="t" l="l"/>
            <a:pathLst>
              <a:path h="5386516" w="5386516">
                <a:moveTo>
                  <a:pt x="0" y="0"/>
                </a:moveTo>
                <a:lnTo>
                  <a:pt x="5386515" y="0"/>
                </a:lnTo>
                <a:lnTo>
                  <a:pt x="5386515" y="5386516"/>
                </a:lnTo>
                <a:lnTo>
                  <a:pt x="0" y="53865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808507" y="298562"/>
            <a:ext cx="15123940" cy="10146789"/>
          </a:xfrm>
          <a:custGeom>
            <a:avLst/>
            <a:gdLst/>
            <a:ahLst/>
            <a:cxnLst/>
            <a:rect r="r" b="b" t="t" l="l"/>
            <a:pathLst>
              <a:path h="10146789" w="15123940">
                <a:moveTo>
                  <a:pt x="0" y="0"/>
                </a:moveTo>
                <a:lnTo>
                  <a:pt x="15123939" y="0"/>
                </a:lnTo>
                <a:lnTo>
                  <a:pt x="15123939" y="10146789"/>
                </a:lnTo>
                <a:lnTo>
                  <a:pt x="0" y="101467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337237" y="1117814"/>
            <a:ext cx="3190419" cy="4114800"/>
          </a:xfrm>
          <a:custGeom>
            <a:avLst/>
            <a:gdLst/>
            <a:ahLst/>
            <a:cxnLst/>
            <a:rect r="r" b="b" t="t" l="l"/>
            <a:pathLst>
              <a:path h="4114800" w="3190419">
                <a:moveTo>
                  <a:pt x="0" y="0"/>
                </a:moveTo>
                <a:lnTo>
                  <a:pt x="3190419" y="0"/>
                </a:lnTo>
                <a:lnTo>
                  <a:pt x="31904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3155085">
            <a:off x="2695506" y="6393950"/>
            <a:ext cx="1690649" cy="3068834"/>
          </a:xfrm>
          <a:custGeom>
            <a:avLst/>
            <a:gdLst/>
            <a:ahLst/>
            <a:cxnLst/>
            <a:rect r="r" b="b" t="t" l="l"/>
            <a:pathLst>
              <a:path h="3068834" w="1690649">
                <a:moveTo>
                  <a:pt x="0" y="0"/>
                </a:moveTo>
                <a:lnTo>
                  <a:pt x="1690649" y="0"/>
                </a:lnTo>
                <a:lnTo>
                  <a:pt x="1690649" y="3068834"/>
                </a:lnTo>
                <a:lnTo>
                  <a:pt x="0" y="30688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000500" y="298562"/>
            <a:ext cx="9988438" cy="9988438"/>
          </a:xfrm>
          <a:custGeom>
            <a:avLst/>
            <a:gdLst/>
            <a:ahLst/>
            <a:cxnLst/>
            <a:rect r="r" b="b" t="t" l="l"/>
            <a:pathLst>
              <a:path h="9988438" w="9988438">
                <a:moveTo>
                  <a:pt x="0" y="0"/>
                </a:moveTo>
                <a:lnTo>
                  <a:pt x="9988438" y="0"/>
                </a:lnTo>
                <a:lnTo>
                  <a:pt x="9988438" y="9988438"/>
                </a:lnTo>
                <a:lnTo>
                  <a:pt x="0" y="998843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DAGcJilAU5I</dc:identifier>
  <dcterms:modified xsi:type="dcterms:W3CDTF">2011-08-01T06:04:30Z</dcterms:modified>
  <cp:revision>1</cp:revision>
  <dc:title>Українська мова</dc:title>
</cp:coreProperties>
</file>