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7B028-A017-4621-9B58-A15559551CF9}" type="datetimeFigureOut">
              <a:rPr lang="uk-UA" smtClean="0"/>
              <a:t>23.03.2024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A852C-C918-42E2-B1C9-4EA3B76FD1F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7B028-A017-4621-9B58-A15559551CF9}" type="datetimeFigureOut">
              <a:rPr lang="uk-UA" smtClean="0"/>
              <a:t>23.03.2024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A852C-C918-42E2-B1C9-4EA3B76FD1F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7B028-A017-4621-9B58-A15559551CF9}" type="datetimeFigureOut">
              <a:rPr lang="uk-UA" smtClean="0"/>
              <a:t>23.03.2024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A852C-C918-42E2-B1C9-4EA3B76FD1F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7B028-A017-4621-9B58-A15559551CF9}" type="datetimeFigureOut">
              <a:rPr lang="uk-UA" smtClean="0"/>
              <a:t>23.03.2024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A852C-C918-42E2-B1C9-4EA3B76FD1F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7B028-A017-4621-9B58-A15559551CF9}" type="datetimeFigureOut">
              <a:rPr lang="uk-UA" smtClean="0"/>
              <a:t>23.03.2024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A852C-C918-42E2-B1C9-4EA3B76FD1F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7B028-A017-4621-9B58-A15559551CF9}" type="datetimeFigureOut">
              <a:rPr lang="uk-UA" smtClean="0"/>
              <a:t>23.03.2024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A852C-C918-42E2-B1C9-4EA3B76FD1F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7B028-A017-4621-9B58-A15559551CF9}" type="datetimeFigureOut">
              <a:rPr lang="uk-UA" smtClean="0"/>
              <a:t>23.03.2024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A852C-C918-42E2-B1C9-4EA3B76FD1F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7B028-A017-4621-9B58-A15559551CF9}" type="datetimeFigureOut">
              <a:rPr lang="uk-UA" smtClean="0"/>
              <a:t>23.03.2024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A852C-C918-42E2-B1C9-4EA3B76FD1F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7B028-A017-4621-9B58-A15559551CF9}" type="datetimeFigureOut">
              <a:rPr lang="uk-UA" smtClean="0"/>
              <a:t>23.03.2024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A852C-C918-42E2-B1C9-4EA3B76FD1F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7B028-A017-4621-9B58-A15559551CF9}" type="datetimeFigureOut">
              <a:rPr lang="uk-UA" smtClean="0"/>
              <a:t>23.03.2024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A852C-C918-42E2-B1C9-4EA3B76FD1F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7B028-A017-4621-9B58-A15559551CF9}" type="datetimeFigureOut">
              <a:rPr lang="uk-UA" smtClean="0"/>
              <a:t>23.03.2024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A852C-C918-42E2-B1C9-4EA3B76FD1F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7B028-A017-4621-9B58-A15559551CF9}" type="datetimeFigureOut">
              <a:rPr lang="uk-UA" smtClean="0"/>
              <a:t>23.03.2024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3A852C-C918-42E2-B1C9-4EA3B76FD1FC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Шаблони для презентацій. Фони для презентацій в українському стилі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403648" y="1124744"/>
            <a:ext cx="66967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 smtClean="0">
                <a:solidFill>
                  <a:srgbClr val="FF0000"/>
                </a:solidFill>
              </a:rPr>
              <a:t>Тестові завдання до твору </a:t>
            </a:r>
          </a:p>
          <a:p>
            <a:pPr algn="ctr"/>
            <a:r>
              <a:rPr lang="uk-UA" sz="3200" dirty="0" smtClean="0">
                <a:solidFill>
                  <a:srgbClr val="FF0000"/>
                </a:solidFill>
              </a:rPr>
              <a:t>Дмитра Кузьменка</a:t>
            </a:r>
          </a:p>
          <a:p>
            <a:pPr algn="ctr"/>
            <a:r>
              <a:rPr lang="uk-UA" sz="3200" dirty="0" smtClean="0">
                <a:solidFill>
                  <a:srgbClr val="FF0000"/>
                </a:solidFill>
              </a:rPr>
              <a:t> </a:t>
            </a:r>
            <a:r>
              <a:rPr lang="uk-UA" sz="3200" dirty="0" err="1" smtClean="0">
                <a:solidFill>
                  <a:srgbClr val="FF0000"/>
                </a:solidFill>
              </a:rPr>
              <a:t>“Найкращий</a:t>
            </a:r>
            <a:r>
              <a:rPr lang="uk-UA" sz="3200" dirty="0" smtClean="0">
                <a:solidFill>
                  <a:srgbClr val="FF0000"/>
                </a:solidFill>
              </a:rPr>
              <a:t> </a:t>
            </a:r>
            <a:r>
              <a:rPr lang="uk-UA" sz="3200" dirty="0" err="1" smtClean="0">
                <a:solidFill>
                  <a:srgbClr val="FF0000"/>
                </a:solidFill>
              </a:rPr>
              <a:t>подарунок”</a:t>
            </a:r>
            <a:r>
              <a:rPr lang="uk-UA" sz="3200" dirty="0" smtClean="0">
                <a:solidFill>
                  <a:srgbClr val="FF0000"/>
                </a:solidFill>
              </a:rPr>
              <a:t> </a:t>
            </a:r>
            <a:endParaRPr lang="uk-UA" sz="3200" dirty="0">
              <a:solidFill>
                <a:srgbClr val="FF0000"/>
              </a:solidFill>
            </a:endParaRPr>
          </a:p>
        </p:txBody>
      </p:sp>
      <p:pic>
        <p:nvPicPr>
          <p:cNvPr id="11268" name="Picture 4" descr="Подарунки для всіх | Джміль – журнал для дітей, їхніх 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2780928"/>
            <a:ext cx="5715000" cy="30003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Шаблони для презентацій. Фони для презентацій в українському стилі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979712" y="908720"/>
            <a:ext cx="56886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2400" b="1" i="1" dirty="0" smtClean="0">
                <a:solidFill>
                  <a:srgbClr val="FF0000"/>
                </a:solidFill>
              </a:rPr>
              <a:t>Чого боялася Оля?</a:t>
            </a:r>
          </a:p>
          <a:p>
            <a:pPr marL="342900" indent="-342900">
              <a:buAutoNum type="arabicPeriod"/>
            </a:pPr>
            <a:endParaRPr lang="uk-UA" sz="2400" b="1" i="1" dirty="0">
              <a:solidFill>
                <a:srgbClr val="FF0000"/>
              </a:solidFill>
            </a:endParaRPr>
          </a:p>
          <a:p>
            <a:pPr marL="342900" indent="-342900"/>
            <a:r>
              <a:rPr lang="uk-UA" sz="2400" b="1" i="1" dirty="0" smtClean="0">
                <a:solidFill>
                  <a:srgbClr val="FF0000"/>
                </a:solidFill>
              </a:rPr>
              <a:t>А) Квітів</a:t>
            </a:r>
          </a:p>
          <a:p>
            <a:pPr marL="342900" indent="-342900"/>
            <a:r>
              <a:rPr lang="uk-UA" sz="2400" b="1" i="1" dirty="0" smtClean="0">
                <a:solidFill>
                  <a:srgbClr val="FF0000"/>
                </a:solidFill>
              </a:rPr>
              <a:t>Б) Хлопчиків</a:t>
            </a:r>
          </a:p>
          <a:p>
            <a:pPr marL="342900" indent="-342900"/>
            <a:r>
              <a:rPr lang="uk-UA" sz="2400" b="1" i="1" dirty="0" smtClean="0">
                <a:solidFill>
                  <a:srgbClr val="FF0000"/>
                </a:solidFill>
              </a:rPr>
              <a:t>В) Солодощів</a:t>
            </a:r>
            <a:endParaRPr lang="uk-UA" b="1" i="1" dirty="0">
              <a:solidFill>
                <a:srgbClr val="FF0000"/>
              </a:solidFill>
            </a:endParaRPr>
          </a:p>
        </p:txBody>
      </p:sp>
      <p:pic>
        <p:nvPicPr>
          <p:cNvPr id="14340" name="Picture 4" descr="Новорічні подарунки дітям працівників: оформлення та облі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2852936"/>
            <a:ext cx="5976864" cy="3320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Шаблони для презентацій. Фони для презентацій в українському стилі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4" name="Picture 4" descr="Віддушка &quot;ВЕСНЯНІ КВІТИ&quot; (Франція) - soapvill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332656"/>
            <a:ext cx="5715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Шаблони для презентацій. Фони для презентацій в українському стилі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43608" y="1340768"/>
            <a:ext cx="68407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solidFill>
                  <a:srgbClr val="FF0000"/>
                </a:solidFill>
              </a:rPr>
              <a:t>2. Коли дівчинка уявляла, як квіти гостро розтинають землю, у дівчинки…</a:t>
            </a:r>
          </a:p>
          <a:p>
            <a:r>
              <a:rPr lang="uk-UA" sz="2800" dirty="0" smtClean="0">
                <a:solidFill>
                  <a:srgbClr val="FF0000"/>
                </a:solidFill>
              </a:rPr>
              <a:t>А) дух застигав</a:t>
            </a:r>
          </a:p>
          <a:p>
            <a:r>
              <a:rPr lang="uk-UA" sz="2800" dirty="0" smtClean="0">
                <a:solidFill>
                  <a:srgbClr val="FF0000"/>
                </a:solidFill>
              </a:rPr>
              <a:t>Б) падав настрій</a:t>
            </a:r>
          </a:p>
          <a:p>
            <a:r>
              <a:rPr lang="uk-UA" sz="2800" dirty="0" smtClean="0">
                <a:solidFill>
                  <a:srgbClr val="FF0000"/>
                </a:solidFill>
              </a:rPr>
              <a:t>В) котилися сльози</a:t>
            </a:r>
            <a:endParaRPr lang="uk-UA" sz="2800" dirty="0">
              <a:solidFill>
                <a:srgbClr val="FF0000"/>
              </a:solidFill>
            </a:endParaRPr>
          </a:p>
        </p:txBody>
      </p:sp>
      <p:pic>
        <p:nvPicPr>
          <p:cNvPr id="16388" name="Picture 4" descr="Девочка. Girl. PNG. | Детские рисунки, Детские картины, Милые рисунк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636912"/>
            <a:ext cx="2160240" cy="3240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Шаблони для презентацій. Фони для презентацій в українському стилі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2" name="AutoShape 4" descr="Дмитро Кузьменко &quot;Найкращий подарунок&quot; | Тест на 8 запитань. Чита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7414" name="Picture 6" descr="Дмитро Кузьменко &quot;Найкращий подарунок&quot; | Тест на 8 запитань. Читанн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764704"/>
            <a:ext cx="6480720" cy="33964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051720" y="4437112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 smtClean="0">
                <a:solidFill>
                  <a:srgbClr val="FF0000"/>
                </a:solidFill>
              </a:rPr>
              <a:t>Застигав дух</a:t>
            </a:r>
            <a:endParaRPr lang="uk-UA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Шаблони для презентацій. Фони для презентацій в українському стилі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835696" y="1052736"/>
            <a:ext cx="66967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solidFill>
                  <a:srgbClr val="FF0000"/>
                </a:solidFill>
              </a:rPr>
              <a:t>3. Оля вигадувала тисячі відмов, щоб не робити …</a:t>
            </a:r>
          </a:p>
          <a:p>
            <a:r>
              <a:rPr lang="uk-UA" sz="2800" dirty="0" smtClean="0">
                <a:solidFill>
                  <a:srgbClr val="FF0000"/>
                </a:solidFill>
              </a:rPr>
              <a:t>А) уроки</a:t>
            </a:r>
          </a:p>
          <a:p>
            <a:r>
              <a:rPr lang="uk-UA" sz="2800" dirty="0" smtClean="0">
                <a:solidFill>
                  <a:srgbClr val="FF0000"/>
                </a:solidFill>
              </a:rPr>
              <a:t>Б) ікебани</a:t>
            </a:r>
          </a:p>
          <a:p>
            <a:r>
              <a:rPr lang="uk-UA" sz="2800" dirty="0" smtClean="0">
                <a:solidFill>
                  <a:srgbClr val="FF0000"/>
                </a:solidFill>
              </a:rPr>
              <a:t>В) приклади</a:t>
            </a:r>
            <a:endParaRPr lang="uk-UA" sz="2800" dirty="0">
              <a:solidFill>
                <a:srgbClr val="FF0000"/>
              </a:solidFill>
            </a:endParaRPr>
          </a:p>
        </p:txBody>
      </p:sp>
      <p:sp>
        <p:nvSpPr>
          <p:cNvPr id="18436" name="AutoShape 4" descr="Оповідання. Слова - назви дій і станів предметів. &quot;Найкращий подарунок&quot;  (Дмитро Кузьменко).Підручник Українська мова, 2 клас, автори Інна  Большакова, Марина Пристінська. Урок 123. | Тест з української мови – «На  Урок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8438" name="AutoShape 6" descr="Оповідання. Слова - назви дій і станів предметів. &quot;Найкращий подарунок&quot;  (Дмитро Кузьменко).Підручник Українська мова, 2 клас, автори Інна  Большакова, Марина Пристінська. Урок 123. | Тест з української мови – «На  Урок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8440" name="AutoShape 8" descr="Оповідання. Слова - назви дій і станів предметів. &quot;Найкращий подарунок&quot;  (Дмитро Кузьменко).Підручник Українська мова, 2 клас, автори Інна  Большакова, Марина Пристінська. Урок 123. | Тест з української мови – «На  Урок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8442" name="Picture 10" descr="Оповідання. Слова - назви дій і станів предметів. &quot;Найкращий подарунок&quot;  (Дмитро Кузьменко).Підручник Українська мова, 2 клас, автори Інна  Большакова, Марина Пристінська. Урок 123. | Тест з української мови – «На  Урок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3140968"/>
            <a:ext cx="3810000" cy="2543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Шаблони для презентацій. Фони для презентацій в українському стилі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62" name="Picture 6" descr="Ікебана – мистецтво за покликанням серця | Інші методичні матеріали. Різн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476672"/>
            <a:ext cx="6530295" cy="3428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483768" y="5157192"/>
            <a:ext cx="5256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Ікебана</a:t>
            </a:r>
            <a:endParaRPr lang="uk-UA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Шаблони для презентацій. Фони для презентацій в українському стилі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547664" y="908720"/>
            <a:ext cx="676875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FF0000"/>
                </a:solidFill>
              </a:rPr>
              <a:t>4. Настала ….</a:t>
            </a:r>
          </a:p>
          <a:p>
            <a:r>
              <a:rPr lang="uk-UA" sz="3200" dirty="0" smtClean="0">
                <a:solidFill>
                  <a:srgbClr val="FF0000"/>
                </a:solidFill>
              </a:rPr>
              <a:t>А) весна</a:t>
            </a:r>
          </a:p>
          <a:p>
            <a:r>
              <a:rPr lang="uk-UA" sz="3200" dirty="0" smtClean="0">
                <a:solidFill>
                  <a:srgbClr val="FF0000"/>
                </a:solidFill>
              </a:rPr>
              <a:t>Б) осінь</a:t>
            </a:r>
          </a:p>
          <a:p>
            <a:r>
              <a:rPr lang="uk-UA" sz="3200" dirty="0" smtClean="0">
                <a:solidFill>
                  <a:srgbClr val="FF0000"/>
                </a:solidFill>
              </a:rPr>
              <a:t>В) літо</a:t>
            </a:r>
            <a:endParaRPr lang="uk-UA" dirty="0">
              <a:solidFill>
                <a:srgbClr val="FF0000"/>
              </a:solidFill>
            </a:endParaRPr>
          </a:p>
        </p:txBody>
      </p:sp>
      <p:pic>
        <p:nvPicPr>
          <p:cNvPr id="20486" name="Picture 6" descr="Результат пошуку зображень за запитом &quot;картинки для дітей про літо&quot; |  Kindergarten clipart, Happy kids, Preschool circle tim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2402966"/>
            <a:ext cx="4719105" cy="3817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Шаблони для презентацій. Фони для презентацій в українському стилі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8" name="Picture 4" descr="Завдання на тему &quot;Весна прийшла&quot; | Інклюзивно - ресурсний центр  Верхнянської сільської рад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764704"/>
            <a:ext cx="7620000" cy="5534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Шаблони для презентацій. Фони для презентацій в українському стилі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331640" y="1124744"/>
            <a:ext cx="58326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solidFill>
                  <a:srgbClr val="FF0000"/>
                </a:solidFill>
              </a:rPr>
              <a:t>5. Наближався …</a:t>
            </a:r>
          </a:p>
          <a:p>
            <a:r>
              <a:rPr lang="uk-UA" sz="2800" dirty="0" smtClean="0">
                <a:solidFill>
                  <a:srgbClr val="FF0000"/>
                </a:solidFill>
              </a:rPr>
              <a:t>А) Новий рік</a:t>
            </a:r>
          </a:p>
          <a:p>
            <a:r>
              <a:rPr lang="uk-UA" sz="2800" dirty="0" smtClean="0">
                <a:solidFill>
                  <a:srgbClr val="FF0000"/>
                </a:solidFill>
              </a:rPr>
              <a:t>Б) день народження</a:t>
            </a:r>
          </a:p>
          <a:p>
            <a:r>
              <a:rPr lang="uk-UA" sz="2800" dirty="0" smtClean="0">
                <a:solidFill>
                  <a:srgbClr val="FF0000"/>
                </a:solidFill>
              </a:rPr>
              <a:t>В) автомобіль</a:t>
            </a:r>
            <a:endParaRPr lang="uk-UA" sz="2800" dirty="0">
              <a:solidFill>
                <a:srgbClr val="FF0000"/>
              </a:solidFill>
            </a:endParaRPr>
          </a:p>
        </p:txBody>
      </p:sp>
      <p:pic>
        <p:nvPicPr>
          <p:cNvPr id="26628" name="Picture 4" descr="Незвичайні види малювання як форма розвитку творчості у діте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3068960"/>
            <a:ext cx="5328592" cy="30507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Шаблони для презентацій. Фони для презентацій в українському стилі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4" name="Picture 4" descr="Привітання з днем народження дитині - картинки, листівки. | Праздничные  открытки, Открытки, Поздравительные открытк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484784"/>
            <a:ext cx="5515000" cy="4409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Шаблони для презентацій. Фони для презентацій в українському стилі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619672" y="1052736"/>
            <a:ext cx="532859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6</a:t>
            </a:r>
            <a:r>
              <a:rPr lang="uk-UA" sz="3200" dirty="0" smtClean="0">
                <a:solidFill>
                  <a:srgbClr val="FF0000"/>
                </a:solidFill>
              </a:rPr>
              <a:t>. Очуняла дівчинка вже  …</a:t>
            </a:r>
          </a:p>
          <a:p>
            <a:r>
              <a:rPr lang="uk-UA" sz="3200" dirty="0" smtClean="0">
                <a:solidFill>
                  <a:srgbClr val="FF0000"/>
                </a:solidFill>
              </a:rPr>
              <a:t>А) вдома</a:t>
            </a:r>
          </a:p>
          <a:p>
            <a:r>
              <a:rPr lang="uk-UA" sz="3200" dirty="0" smtClean="0">
                <a:solidFill>
                  <a:srgbClr val="FF0000"/>
                </a:solidFill>
              </a:rPr>
              <a:t>Б) на перерві</a:t>
            </a:r>
          </a:p>
          <a:p>
            <a:r>
              <a:rPr lang="uk-UA" sz="3200" dirty="0" smtClean="0">
                <a:solidFill>
                  <a:srgbClr val="FF0000"/>
                </a:solidFill>
              </a:rPr>
              <a:t>В) у травмпункті</a:t>
            </a:r>
            <a:endParaRPr lang="uk-UA" sz="3200" dirty="0">
              <a:solidFill>
                <a:srgbClr val="FF0000"/>
              </a:solidFill>
            </a:endParaRPr>
          </a:p>
        </p:txBody>
      </p:sp>
      <p:pic>
        <p:nvPicPr>
          <p:cNvPr id="24580" name="Picture 4" descr="Як організувати день народження дитини вдом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780928"/>
            <a:ext cx="2990850" cy="31146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Шаблони для презентацій. Фони для презентацій в українському стилі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6" name="AutoShape 4" descr="Дитяче ортопедо-травматологічне відділення - КЗ ім проф М Ф Руднєва - Новий  травмпункт для дітей у місті Дніпро! Новий сучасний травмпункт вже працює  та готовий допомагати маленьким пацієнтам та їх батькам. Травмпунк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3558" name="AutoShape 6" descr="Дитяче ортопедо-травматологічне відділення - КЗ ім проф М Ф Руднєва - Новий  травмпункт для дітей у місті Дніпро! Новий сучасний травмпункт вже працює  та готовий допомагати маленьким пацієнтам та їх батькам. Травмпунк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3560" name="AutoShape 8" descr="Детский травмпункт, травмпункт, ул. Маршала Жукова, 18, Уфа — Яндекс Карт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3561" name="Picture 9" descr="C:\Users\Olena\Desktop\завантаженн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001856"/>
            <a:ext cx="6336703" cy="47464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Шаблони для презентацій. Фони для презентацій в українському стилі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2" name="Picture 4" descr="Картинки Дякую | Birthday images, Birthday cards, Post card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196752"/>
            <a:ext cx="5715000" cy="40005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119</Words>
  <Application>Microsoft Office PowerPoint</Application>
  <PresentationFormat>Экран (4:3)</PresentationFormat>
  <Paragraphs>30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Olena</dc:creator>
  <cp:lastModifiedBy>Olena</cp:lastModifiedBy>
  <cp:revision>4</cp:revision>
  <dcterms:created xsi:type="dcterms:W3CDTF">2024-03-23T18:26:16Z</dcterms:created>
  <dcterms:modified xsi:type="dcterms:W3CDTF">2024-03-23T19:03:29Z</dcterms:modified>
</cp:coreProperties>
</file>