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68" r:id="rId4"/>
    <p:sldId id="269" r:id="rId5"/>
    <p:sldId id="280" r:id="rId6"/>
    <p:sldId id="273" r:id="rId7"/>
    <p:sldId id="274" r:id="rId8"/>
    <p:sldId id="276" r:id="rId9"/>
    <p:sldId id="277" r:id="rId10"/>
    <p:sldId id="278" r:id="rId11"/>
    <p:sldId id="279" r:id="rId1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5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EF35944-A0B8-4A1C-BCC3-3A07FF278983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02BA2C8-71FC-43D0-BD87-0547616971F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8AEC377-3A8A-4A87-9C1F-E326A8E87E43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6539446-6953-447E-A4E3-E7CFBF87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6539446-6953-447E-A4E3-E7CFBF870046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3871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6539446-6953-447E-A4E3-E7CFBF870046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187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6539446-6953-447E-A4E3-E7CFBF870046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035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539446-6953-447E-A4E3-E7CFBF87004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9661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539446-6953-447E-A4E3-E7CFBF87004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361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да3"/>
          <p:cNvSpPr/>
          <p:nvPr/>
        </p:nvSpPr>
        <p:spPr bwMode="gray"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5" name="небо"/>
          <p:cNvSpPr/>
          <p:nvPr/>
        </p:nvSpPr>
        <p:spPr bwMode="white"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6" name="вода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вода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rtlCol="0" anchor="b">
            <a:noAutofit/>
          </a:bodyPr>
          <a:lstStyle>
            <a:lvl1pPr algn="ctr">
              <a:defRPr sz="6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DAC16B9-6AD0-4B72-B83A-EEBE77B04080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ебо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rtlCol="0" anchor="b">
            <a:normAutofit/>
          </a:bodyPr>
          <a:lstStyle>
            <a:lvl1pPr algn="ctr">
              <a:defRPr sz="60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1878EB-3D3D-45B1-902F-BBFD6D84A71A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7DA697B-2EAA-44F6-AC1B-9FFFDB4913AA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8FBC0B-9D1F-47A4-AB54-B5A29B750DEC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3F9762-4988-46DF-B407-1D6F983FD222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ебо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8CB11BE-8814-4403-B2D8-CFC8D5D61B51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rtlCol="0" anchor="b">
            <a:normAutofit/>
          </a:bodyPr>
          <a:lstStyle>
            <a:lvl1pPr rtl="0">
              <a:defRPr sz="32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953F184-FFFE-42EC-8EDA-51D9CD1A405B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47EA49B-CCF9-48A6-887A-A55AE8A49A03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87CFDF-C653-4754-98E6-9F6D9C892D05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0C1876-9168-4A26-8D0C-790FE7DECDCD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ебо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ru-RU" dirty="0"/>
          </a:p>
        </p:txBody>
      </p:sp>
      <p:sp>
        <p:nvSpPr>
          <p:cNvPr id="8" name="вода3"/>
          <p:cNvSpPr/>
          <p:nvPr/>
        </p:nvSpPr>
        <p:spPr bwMode="gray"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9" name="вода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вода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dirty="0" smtClean="0"/>
              <a:t>Добавить нижний колонтитул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FD5C8BE9-0404-49B6-80C8-97167A2D586E}" type="datetime1">
              <a:rPr lang="ru-RU" smtClean="0"/>
              <a:t>25.10.2025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2240280" indent="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None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kazka.fun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4283" y="303207"/>
            <a:ext cx="9602789" cy="2667000"/>
          </a:xfrm>
        </p:spPr>
        <p:txBody>
          <a:bodyPr rtlCol="0"/>
          <a:lstStyle/>
          <a:p>
            <a:r>
              <a:rPr lang="uk-UA" i="1" dirty="0"/>
              <a:t>Я у безпеці: </a:t>
            </a:r>
            <a:r>
              <a:rPr lang="uk-UA" i="1" dirty="0" smtClean="0"/>
              <a:t/>
            </a:r>
            <a:br>
              <a:rPr lang="uk-UA" i="1" dirty="0" smtClean="0"/>
            </a:br>
            <a:r>
              <a:rPr lang="uk-UA" i="1" dirty="0" smtClean="0"/>
              <a:t>як </a:t>
            </a:r>
            <a:r>
              <a:rPr lang="uk-UA" i="1" dirty="0"/>
              <a:t>подолати </a:t>
            </a:r>
            <a:r>
              <a:rPr lang="uk-UA" i="1" dirty="0" smtClean="0"/>
              <a:t>страх</a:t>
            </a:r>
            <a:br>
              <a:rPr lang="uk-UA" i="1" dirty="0" smtClean="0"/>
            </a:br>
            <a:r>
              <a:rPr lang="uk-UA" i="1" dirty="0" smtClean="0"/>
              <a:t> </a:t>
            </a:r>
            <a:r>
              <a:rPr lang="uk-UA" i="1" dirty="0"/>
              <a:t>і тривогу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6946" y="5671457"/>
            <a:ext cx="9601200" cy="990600"/>
          </a:xfrm>
        </p:spPr>
        <p:txBody>
          <a:bodyPr rtlCol="0"/>
          <a:lstStyle/>
          <a:p>
            <a:pPr rtl="0"/>
            <a:r>
              <a:rPr lang="uk-UA" dirty="0" smtClean="0"/>
              <a:t>Підготувала учитель початкових класів</a:t>
            </a:r>
          </a:p>
          <a:p>
            <a:pPr rtl="0"/>
            <a:r>
              <a:rPr lang="uk-UA" dirty="0" err="1" smtClean="0"/>
              <a:t>Ворожбянського</a:t>
            </a:r>
            <a:r>
              <a:rPr lang="uk-UA" dirty="0" smtClean="0"/>
              <a:t> ЗЗСО І-ІІІ ступенів</a:t>
            </a:r>
          </a:p>
          <a:p>
            <a:pPr rtl="0"/>
            <a:r>
              <a:rPr lang="uk-UA" dirty="0"/>
              <a:t> </a:t>
            </a:r>
            <a:r>
              <a:rPr lang="uk-UA" dirty="0" smtClean="0"/>
              <a:t>Ісакова Олена Олексіївна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17715" y="566929"/>
            <a:ext cx="11747862" cy="4142232"/>
          </a:xfrm>
        </p:spPr>
        <p:txBody>
          <a:bodyPr/>
          <a:lstStyle/>
          <a:p>
            <a:pPr algn="just"/>
            <a:r>
              <a:rPr lang="uk-UA" sz="2400" b="1" dirty="0"/>
              <a:t>Форма:</a:t>
            </a:r>
            <a:r>
              <a:rPr lang="uk-UA" sz="2400" dirty="0"/>
              <a:t> онлайн-тренінг (</a:t>
            </a:r>
            <a:r>
              <a:rPr lang="uk-UA" sz="2400" dirty="0" err="1" smtClean="0"/>
              <a:t>Zoom</a:t>
            </a:r>
            <a:r>
              <a:rPr lang="uk-UA" sz="2400" dirty="0" smtClean="0"/>
              <a:t>).</a:t>
            </a:r>
            <a:endParaRPr lang="uk-UA" sz="2400" dirty="0"/>
          </a:p>
          <a:p>
            <a:pPr algn="just"/>
            <a:r>
              <a:rPr lang="uk-UA" sz="2400" b="1" dirty="0"/>
              <a:t>Тривалість: </a:t>
            </a:r>
            <a:r>
              <a:rPr lang="uk-UA" sz="2400" dirty="0"/>
              <a:t>40–45 </a:t>
            </a:r>
            <a:r>
              <a:rPr lang="uk-UA" sz="2400" dirty="0" smtClean="0"/>
              <a:t>хв</a:t>
            </a:r>
          </a:p>
          <a:p>
            <a:pPr algn="just"/>
            <a:r>
              <a:rPr lang="uk-UA" sz="2400" b="1" dirty="0" smtClean="0"/>
              <a:t>Цільова </a:t>
            </a:r>
            <a:r>
              <a:rPr lang="uk-UA" sz="2400" b="1" dirty="0"/>
              <a:t>аудиторія:</a:t>
            </a:r>
            <a:r>
              <a:rPr lang="uk-UA" sz="2400" dirty="0"/>
              <a:t> учениця 4 класу (індивідуальна робота</a:t>
            </a:r>
            <a:r>
              <a:rPr lang="uk-UA" sz="2400" dirty="0" smtClean="0"/>
              <a:t>).</a:t>
            </a:r>
          </a:p>
          <a:p>
            <a:pPr algn="just"/>
            <a:r>
              <a:rPr lang="uk-UA" sz="2400" b="1" dirty="0" smtClean="0"/>
              <a:t>Ведучий</a:t>
            </a:r>
            <a:r>
              <a:rPr lang="uk-UA" sz="2400" b="1" dirty="0"/>
              <a:t>:</a:t>
            </a:r>
            <a:r>
              <a:rPr lang="uk-UA" sz="2400" dirty="0"/>
              <a:t> </a:t>
            </a:r>
            <a:r>
              <a:rPr lang="uk-UA" sz="2400" dirty="0" smtClean="0"/>
              <a:t>учитель </a:t>
            </a:r>
            <a:r>
              <a:rPr lang="uk-UA" sz="2400" dirty="0"/>
              <a:t>початкових класів або шкільний </a:t>
            </a:r>
            <a:r>
              <a:rPr lang="uk-UA" sz="2400" dirty="0" smtClean="0"/>
              <a:t>психолог.</a:t>
            </a:r>
            <a:endParaRPr lang="uk-UA" sz="2400" dirty="0"/>
          </a:p>
          <a:p>
            <a:pPr algn="just"/>
            <a:r>
              <a:rPr lang="uk-UA" sz="2400" b="1" dirty="0"/>
              <a:t> Мета тренінгу: с</a:t>
            </a:r>
            <a:r>
              <a:rPr lang="uk-UA" sz="2400" dirty="0"/>
              <a:t>прияти емоційній стабілізації дитини, формуванню відчуття психологічної безпеки, навчити простих прийомів самозаспокоєння та зниження тривожності, пов’язаної з воєнними подіями в Україні.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2745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120" y="147611"/>
            <a:ext cx="9509759" cy="1088136"/>
          </a:xfrm>
        </p:spPr>
        <p:txBody>
          <a:bodyPr/>
          <a:lstStyle/>
          <a:p>
            <a:pPr algn="ctr"/>
            <a:r>
              <a:rPr lang="uk-UA" b="1" dirty="0" smtClean="0"/>
              <a:t>Вправа «Термометр настрою»</a:t>
            </a:r>
            <a:endParaRPr lang="uk-UA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418" y="1235747"/>
            <a:ext cx="4126987" cy="5341299"/>
          </a:xfrm>
        </p:spPr>
      </p:pic>
    </p:spTree>
    <p:extLst>
      <p:ext uri="{BB962C8B-B14F-4D97-AF65-F5344CB8AC3E}">
        <p14:creationId xmlns:p14="http://schemas.microsoft.com/office/powerpoint/2010/main" val="270952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альчикова гра _В морі живе дельфін_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8719" y="225889"/>
            <a:ext cx="10582323" cy="5952842"/>
          </a:xfrm>
        </p:spPr>
      </p:pic>
    </p:spTree>
    <p:extLst>
      <p:ext uri="{BB962C8B-B14F-4D97-AF65-F5344CB8AC3E}">
        <p14:creationId xmlns:p14="http://schemas.microsoft.com/office/powerpoint/2010/main" val="75344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97743" y="1907177"/>
            <a:ext cx="3377133" cy="1576251"/>
          </a:xfrm>
        </p:spPr>
        <p:txBody>
          <a:bodyPr rtlCol="0">
            <a:noAutofit/>
          </a:bodyPr>
          <a:lstStyle/>
          <a:p>
            <a:pPr algn="ctr" rtl="0"/>
            <a:r>
              <a:rPr lang="ru-RU" sz="3800" b="1" dirty="0" err="1" smtClean="0"/>
              <a:t>Вправа</a:t>
            </a:r>
            <a:r>
              <a:rPr lang="ru-RU" sz="3800" b="1" dirty="0" smtClean="0"/>
              <a:t/>
            </a:r>
            <a:br>
              <a:rPr lang="ru-RU" sz="3800" b="1" dirty="0" smtClean="0"/>
            </a:br>
            <a:r>
              <a:rPr lang="ru-RU" sz="3800" b="1" dirty="0" smtClean="0"/>
              <a:t/>
            </a:r>
            <a:br>
              <a:rPr lang="ru-RU" sz="3800" b="1" dirty="0" smtClean="0"/>
            </a:br>
            <a:r>
              <a:rPr lang="ru-RU" sz="3800" b="1" dirty="0" smtClean="0"/>
              <a:t>«</a:t>
            </a:r>
            <a:r>
              <a:rPr lang="ru-RU" sz="3800" b="1" dirty="0" err="1" smtClean="0"/>
              <a:t>Мій</a:t>
            </a:r>
            <a:r>
              <a:rPr lang="ru-RU" sz="3800" b="1" dirty="0" smtClean="0"/>
              <a:t> </a:t>
            </a:r>
            <a:br>
              <a:rPr lang="ru-RU" sz="3800" b="1" dirty="0" smtClean="0"/>
            </a:br>
            <a:r>
              <a:rPr lang="ru-RU" sz="3800" b="1" dirty="0" err="1" smtClean="0"/>
              <a:t>безпечний</a:t>
            </a:r>
            <a:r>
              <a:rPr lang="ru-RU" sz="3800" b="1" dirty="0" smtClean="0"/>
              <a:t/>
            </a:r>
            <a:br>
              <a:rPr lang="ru-RU" sz="3800" b="1" dirty="0" smtClean="0"/>
            </a:br>
            <a:r>
              <a:rPr lang="ru-RU" sz="3800" b="1" dirty="0" err="1" smtClean="0"/>
              <a:t>острів</a:t>
            </a:r>
            <a:r>
              <a:rPr lang="ru-RU" sz="3800" b="1" dirty="0" smtClean="0"/>
              <a:t>»</a:t>
            </a:r>
            <a:endParaRPr lang="ru-RU" sz="3800" b="1" dirty="0"/>
          </a:p>
        </p:txBody>
      </p:sp>
      <p:pic>
        <p:nvPicPr>
          <p:cNvPr id="7" name="Рисунок 6" descr="Приближенное фото цветка, морской звезды и ракушек на белом песке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" b="58"/>
          <a:stretch>
            <a:fillRect/>
          </a:stretch>
        </p:blipFill>
        <p:spPr>
          <a:xfrm>
            <a:off x="217422" y="1297577"/>
            <a:ext cx="8119063" cy="5412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8702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119" y="0"/>
            <a:ext cx="9509759" cy="1088136"/>
          </a:xfrm>
        </p:spPr>
        <p:txBody>
          <a:bodyPr/>
          <a:lstStyle/>
          <a:p>
            <a:pPr algn="ctr"/>
            <a:r>
              <a:rPr lang="uk-UA" b="1" dirty="0" smtClean="0"/>
              <a:t>Вправа «Дихання – квадрат»</a:t>
            </a:r>
            <a:endParaRPr lang="uk-UA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098" y="1353312"/>
            <a:ext cx="5203802" cy="5203802"/>
          </a:xfrm>
        </p:spPr>
      </p:pic>
    </p:spTree>
    <p:extLst>
      <p:ext uri="{BB962C8B-B14F-4D97-AF65-F5344CB8AC3E}">
        <p14:creationId xmlns:p14="http://schemas.microsoft.com/office/powerpoint/2010/main" val="41445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8868" y="0"/>
            <a:ext cx="9509759" cy="1088136"/>
          </a:xfrm>
        </p:spPr>
        <p:txBody>
          <a:bodyPr/>
          <a:lstStyle/>
          <a:p>
            <a:pPr algn="ctr"/>
            <a:r>
              <a:rPr lang="uk-UA" b="1" dirty="0" smtClean="0"/>
              <a:t>Вправа «Дихання – квадрат»</a:t>
            </a:r>
            <a:endParaRPr lang="uk-UA" b="1" dirty="0"/>
          </a:p>
        </p:txBody>
      </p:sp>
      <p:pic>
        <p:nvPicPr>
          <p:cNvPr id="5" name="Guided Square Breathing Exercise in 2 minutes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93286" y="1088136"/>
            <a:ext cx="9105341" cy="5121998"/>
          </a:xfrm>
        </p:spPr>
      </p:pic>
    </p:spTree>
    <p:extLst>
      <p:ext uri="{BB962C8B-B14F-4D97-AF65-F5344CB8AC3E}">
        <p14:creationId xmlns:p14="http://schemas.microsoft.com/office/powerpoint/2010/main" val="2685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042" y="0"/>
            <a:ext cx="9509759" cy="1088136"/>
          </a:xfrm>
        </p:spPr>
        <p:txBody>
          <a:bodyPr rtlCol="0"/>
          <a:lstStyle/>
          <a:p>
            <a:pPr algn="ctr" rtl="0"/>
            <a:r>
              <a:rPr lang="ru-RU" b="1" dirty="0" err="1" smtClean="0"/>
              <a:t>Вправа</a:t>
            </a:r>
            <a:r>
              <a:rPr lang="ru-RU" b="1" dirty="0" smtClean="0"/>
              <a:t> «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дає</a:t>
            </a:r>
            <a:r>
              <a:rPr lang="ru-RU" b="1" dirty="0" smtClean="0"/>
              <a:t> </a:t>
            </a:r>
            <a:r>
              <a:rPr lang="ru-RU" b="1" dirty="0" err="1" smtClean="0"/>
              <a:t>мені</a:t>
            </a:r>
            <a:r>
              <a:rPr lang="ru-RU" b="1" dirty="0" smtClean="0"/>
              <a:t> </a:t>
            </a:r>
            <a:r>
              <a:rPr lang="ru-RU" b="1" dirty="0" err="1" smtClean="0"/>
              <a:t>сили</a:t>
            </a:r>
            <a:r>
              <a:rPr lang="ru-RU" b="1" dirty="0" smtClean="0"/>
              <a:t>»</a:t>
            </a:r>
            <a:endParaRPr lang="ru-RU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2688736"/>
              </p:ext>
            </p:extLst>
          </p:nvPr>
        </p:nvGraphicFramePr>
        <p:xfrm>
          <a:off x="979714" y="1088136"/>
          <a:ext cx="9988413" cy="533878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329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94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294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34697">
                <a:tc>
                  <a:txBody>
                    <a:bodyPr/>
                    <a:lstStyle/>
                    <a:p>
                      <a:pPr algn="ctr" rtl="0"/>
                      <a:r>
                        <a:rPr lang="ru-RU" sz="2800" dirty="0" smtClean="0"/>
                        <a:t>Люди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2800" dirty="0" err="1" smtClean="0"/>
                        <a:t>Дії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sz="2800" dirty="0" err="1" smtClean="0"/>
                        <a:t>Речі</a:t>
                      </a:r>
                      <a:r>
                        <a:rPr lang="ru-RU" sz="2800" dirty="0" smtClean="0"/>
                        <a:t>/</a:t>
                      </a:r>
                      <a:r>
                        <a:rPr lang="ru-RU" sz="2800" dirty="0" err="1" smtClean="0"/>
                        <a:t>місця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4697"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4697"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4697"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34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691" y="3870524"/>
            <a:ext cx="12048309" cy="1088136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/>
              <a:t>Вправа «Поділися тривогою – </a:t>
            </a:r>
            <a:br>
              <a:rPr lang="uk-UA" b="1" dirty="0" smtClean="0"/>
            </a:br>
            <a:r>
              <a:rPr lang="uk-UA" b="1" dirty="0" smtClean="0"/>
              <a:t>залишай силу»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18551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1118" y="761564"/>
            <a:ext cx="9509759" cy="1088136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/>
              <a:t>Твоя винагорода за наш </a:t>
            </a:r>
            <a:br>
              <a:rPr lang="uk-UA" b="1" dirty="0" smtClean="0"/>
            </a:br>
            <a:r>
              <a:rPr lang="uk-UA" b="1" dirty="0" smtClean="0"/>
              <a:t>приємний відпочинок</a:t>
            </a:r>
            <a:endParaRPr lang="uk-UA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"/>
          <a:stretch/>
        </p:blipFill>
        <p:spPr>
          <a:xfrm>
            <a:off x="671807" y="2246812"/>
            <a:ext cx="10848383" cy="4402182"/>
          </a:xfrm>
        </p:spPr>
      </p:pic>
      <p:sp>
        <p:nvSpPr>
          <p:cNvPr id="4" name="Прямоугольник 3"/>
          <p:cNvSpPr/>
          <p:nvPr/>
        </p:nvSpPr>
        <p:spPr>
          <a:xfrm>
            <a:off x="6362190" y="6182650"/>
            <a:ext cx="1898277" cy="3114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just">
              <a:lnSpc>
                <a:spcPct val="107000"/>
              </a:lnSpc>
              <a:spcAft>
                <a:spcPts val="0"/>
              </a:spcAft>
            </a:pPr>
            <a:r>
              <a:rPr lang="uk-UA" sz="14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https://kazka.fun/</a:t>
            </a:r>
            <a:endParaRPr lang="uk-UA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20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Список використаних джерел</a:t>
            </a:r>
            <a:endParaRPr lang="uk-UA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0296" y="1609391"/>
            <a:ext cx="11991703" cy="483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Corporation</a:t>
            </a:r>
            <a:r>
              <a:rPr lang="en-GB" sz="2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400" i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</a:t>
            </a: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www.youtube.com/watch?v=64p4q3Z4l6c&amp;list=RD64p4q3Z4l6c&amp;start_radio=1</a:t>
            </a:r>
            <a:endParaRPr lang="uk-UA" sz="240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://www.youtube.com/watch?v=dJq82z4z_To</a:t>
            </a: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://kazka.fun/</a:t>
            </a: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://chatgpt.com</a:t>
            </a: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</a:t>
            </a: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://</a:t>
            </a:r>
            <a:r>
              <a:rPr lang="en-GB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www.facebook.com/100064117781466/posts</a:t>
            </a:r>
            <a:endParaRPr lang="uk-UA" sz="240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https://www.facebook.com/watch/?v=1083829456609205</a:t>
            </a:r>
          </a:p>
          <a:p>
            <a:pPr lvl="1" algn="just">
              <a:lnSpc>
                <a:spcPct val="107000"/>
              </a:lnSpc>
              <a:spcAft>
                <a:spcPts val="0"/>
              </a:spcAft>
            </a:pPr>
            <a:endParaRPr lang="uk-UA" sz="240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uk-UA" sz="2400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uk-UA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en-GB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endParaRPr lang="uk-UA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01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 16 x 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58_TF02895256.potx" id="{0D5CB4BB-E234-43FC-8270-85436C57C46F}" vid="{643B7369-305E-44FF-9288-DDF9D042A565}"/>
    </a:ext>
  </a:extLst>
</a:theme>
</file>

<file path=ppt/theme/theme2.xml><?xml version="1.0" encoding="utf-8"?>
<a:theme xmlns:a="http://schemas.openxmlformats.org/drawingml/2006/main" name="Тема Offic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в оформлении морских волн (широкоэкранный формат)</Template>
  <TotalTime>96</TotalTime>
  <Words>146</Words>
  <Application>Microsoft Office PowerPoint</Application>
  <PresentationFormat>Широкоэкранный</PresentationFormat>
  <Paragraphs>36</Paragraphs>
  <Slides>11</Slides>
  <Notes>5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Georgia</vt:lpstr>
      <vt:lpstr>Times New Roman</vt:lpstr>
      <vt:lpstr>Океан 16 x 9</vt:lpstr>
      <vt:lpstr>Я у безпеці:  як подолати страх  і тривогу</vt:lpstr>
      <vt:lpstr>Презентация PowerPoint</vt:lpstr>
      <vt:lpstr>Вправа «Термометр настрою»</vt:lpstr>
      <vt:lpstr>Презентация PowerPoint</vt:lpstr>
      <vt:lpstr>Вправа  «Мій  безпечний острів»</vt:lpstr>
      <vt:lpstr>Вправа «Дихання – квадрат»</vt:lpstr>
      <vt:lpstr>Вправа «Дихання – квадрат»</vt:lpstr>
      <vt:lpstr>Вправа «Що дає мені сили»</vt:lpstr>
      <vt:lpstr>Вправа «Поділися тривогою –  залишай силу»</vt:lpstr>
      <vt:lpstr>Твоя винагорода за наш  приємний відпочинок</vt:lpstr>
      <vt:lpstr>Список використаних джерел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у безпеці: як подолати страх і тривогу</dc:title>
  <dc:creator>school</dc:creator>
  <cp:lastModifiedBy>school</cp:lastModifiedBy>
  <cp:revision>10</cp:revision>
  <dcterms:created xsi:type="dcterms:W3CDTF">2025-10-20T17:32:19Z</dcterms:created>
  <dcterms:modified xsi:type="dcterms:W3CDTF">2025-10-25T06:54:25Z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