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73" r:id="rId5"/>
    <p:sldId id="259" r:id="rId6"/>
    <p:sldId id="271" r:id="rId7"/>
    <p:sldId id="260" r:id="rId8"/>
    <p:sldId id="262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1" d="100"/>
          <a:sy n="61" d="100"/>
        </p:scale>
        <p:origin x="144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4/8/2025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3OU1Ri0H1Z8?feature=oembed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elpom.com.ua/sorted_by/yak-lyudyna-spryjmaye-informatsiyu/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7200" y="1371600"/>
            <a:ext cx="8229600" cy="502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/>
          </a:p>
          <a:p>
            <a:pPr>
              <a:defRPr sz="2000"/>
            </a:pPr>
            <a:r>
              <a:t>🧣💪❄️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D223359-6EAD-4159-B646-4994B85B1F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565" y="2421265"/>
            <a:ext cx="7363711" cy="4162097"/>
          </a:xfrm>
          <a:prstGeom prst="rect">
            <a:avLst/>
          </a:prstGeom>
        </p:spPr>
      </p:pic>
      <p:sp>
        <p:nvSpPr>
          <p:cNvPr id="9" name="Прямокутник: округлені кути 8">
            <a:extLst>
              <a:ext uri="{FF2B5EF4-FFF2-40B4-BE49-F238E27FC236}">
                <a16:creationId xmlns:a16="http://schemas.microsoft.com/office/drawing/2014/main" id="{F0EA8D27-BE2A-4B23-AF81-5D4DE1E3C897}"/>
              </a:ext>
            </a:extLst>
          </p:cNvPr>
          <p:cNvSpPr/>
          <p:nvPr/>
        </p:nvSpPr>
        <p:spPr>
          <a:xfrm>
            <a:off x="457199" y="457200"/>
            <a:ext cx="8487103" cy="1608083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Турбота про здоров’я. Загартовування.</a:t>
            </a:r>
          </a:p>
          <a:p>
            <a:pPr algn="ctr"/>
            <a:endParaRPr lang="uk-UA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 err="1"/>
              <a:t>Запитання</a:t>
            </a:r>
            <a:r>
              <a:rPr dirty="0"/>
              <a:t> </a:t>
            </a:r>
            <a:r>
              <a:rPr dirty="0" err="1"/>
              <a:t>до</a:t>
            </a:r>
            <a:r>
              <a:rPr dirty="0"/>
              <a:t> </a:t>
            </a:r>
            <a:r>
              <a:rPr dirty="0" err="1"/>
              <a:t>учнів</a:t>
            </a:r>
            <a:endParaRPr dirty="0"/>
          </a:p>
        </p:txBody>
      </p:sp>
      <p:sp>
        <p:nvSpPr>
          <p:cNvPr id="3" name="TextBox 2"/>
          <p:cNvSpPr txBox="1"/>
          <p:nvPr/>
        </p:nvSpPr>
        <p:spPr>
          <a:xfrm>
            <a:off x="105103" y="1371600"/>
            <a:ext cx="9038897" cy="38779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dirty="0"/>
          </a:p>
          <a:p>
            <a:pPr>
              <a:defRPr sz="2000"/>
            </a:pPr>
            <a:r>
              <a:rPr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r>
              <a:rPr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коли-небудь</a:t>
            </a:r>
            <a:r>
              <a:rPr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пробували</a:t>
            </a:r>
            <a:r>
              <a:rPr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пити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холодну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воду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🥶</a:t>
            </a:r>
            <a:b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гуляти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восени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без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шапки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🍂</a:t>
            </a:r>
            <a:b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купатися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прохолодній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воді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🚿</a:t>
            </a:r>
            <a:b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👉 </a:t>
            </a:r>
            <a:r>
              <a:rPr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робити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поступово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тіло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звикає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стає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 err="1"/>
              <a:t>міцнішим</a:t>
            </a:r>
            <a:r>
              <a:rPr sz="3200" dirty="0"/>
              <a:t>.</a:t>
            </a:r>
          </a:p>
        </p:txBody>
      </p:sp>
      <p:pic>
        <p:nvPicPr>
          <p:cNvPr id="4" name="Picture 3" descr="img1_convert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3635" y="1765738"/>
            <a:ext cx="2299138" cy="229913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таке</a:t>
            </a:r>
            <a:r>
              <a:rPr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загартовування</a:t>
            </a:r>
            <a:r>
              <a:rPr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99697" y="1371600"/>
            <a:ext cx="8765627" cy="41692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dirty="0"/>
          </a:p>
          <a:p>
            <a:pPr>
              <a:lnSpc>
                <a:spcPct val="150000"/>
              </a:lnSpc>
              <a:defRPr sz="2000"/>
            </a:pP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Загартовування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спосіб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зробити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наше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тіло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сильнішим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💪,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привчаючи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холоду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❄️.</a:t>
            </a:r>
            <a:b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вмивання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холодною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водою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🧼</a:t>
            </a:r>
            <a:b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ранкова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зарядка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🏃</a:t>
            </a:r>
            <a:b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прогулянки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свіжому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повітрі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🌳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B4BDFBC5-6215-4453-A0E0-EAE17B5E14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893594" y="5086616"/>
            <a:ext cx="3250406" cy="1646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Мультимедіа з Інтернету 2" title="Загартування">
            <a:hlinkClick r:id="" action="ppaction://media"/>
            <a:extLst>
              <a:ext uri="{FF2B5EF4-FFF2-40B4-BE49-F238E27FC236}">
                <a16:creationId xmlns:a16="http://schemas.microsoft.com/office/drawing/2014/main" id="{B98BB4AD-A7B3-4881-99A6-F6B2C3129767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15007" y="1907632"/>
            <a:ext cx="7693572" cy="495036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F714C5E-1E94-4F22-8560-1C1B2C09FA1C}"/>
              </a:ext>
            </a:extLst>
          </p:cNvPr>
          <p:cNvSpPr txBox="1"/>
          <p:nvPr/>
        </p:nvSpPr>
        <p:spPr>
          <a:xfrm>
            <a:off x="0" y="426457"/>
            <a:ext cx="9144000" cy="14811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«Як бути </a:t>
            </a:r>
            <a:r>
              <a:rPr lang="ru-RU" sz="3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здоровим</a:t>
            </a:r>
            <a:r>
              <a:rPr lang="ru-RU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ru-RU" sz="3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Загартовування</a:t>
            </a:r>
            <a:r>
              <a:rPr lang="ru-RU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3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дітей</a:t>
            </a:r>
            <a:r>
              <a:rPr lang="ru-RU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Натисни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відео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дізнайся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більше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!)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https://www.youtube.com/watch?v=3OU1Ri0H1Z8</a:t>
            </a:r>
            <a:endParaRPr lang="uk-UA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8838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52096" y="120869"/>
            <a:ext cx="8229600" cy="54619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dirty="0"/>
          </a:p>
          <a:p>
            <a:pPr algn="ctr">
              <a:lnSpc>
                <a:spcPct val="150000"/>
              </a:lnSpc>
              <a:defRPr sz="2000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Казкова історія</a:t>
            </a:r>
          </a:p>
          <a:p>
            <a:pPr>
              <a:lnSpc>
                <a:spcPct val="150000"/>
              </a:lnSpc>
              <a:defRPr sz="2000"/>
            </a:pP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Жив-був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один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хлопчик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дуже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боявся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холоду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завжди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вдягався тепло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навіть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літку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! 🌞🧤</a:t>
            </a:r>
            <a:b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Але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одного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разу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зустрів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мудрого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лікаря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Той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сказав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:"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навчиш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своє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тіло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дружити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холодом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станеш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сильним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будеш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хворіти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!"</a:t>
            </a:r>
            <a:b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хлопчик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почав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загартовуватись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і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став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супергероєм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здоров’я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! 🦸‍♂️</a:t>
            </a:r>
          </a:p>
        </p:txBody>
      </p:sp>
      <p:pic>
        <p:nvPicPr>
          <p:cNvPr id="4" name="Picture 3" descr="img2_convert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8511" y="4792717"/>
            <a:ext cx="2149366" cy="2149366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Правила і процедури загартування. Практична робота: вибір одягу за погодою  (гра «Вдягни ляльку»)">
            <a:extLst>
              <a:ext uri="{FF2B5EF4-FFF2-40B4-BE49-F238E27FC236}">
                <a16:creationId xmlns:a16="http://schemas.microsoft.com/office/drawing/2014/main" id="{8AE5AEB8-DBE8-46C8-89AC-1038132D7C39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7862"/>
            <a:ext cx="9144000" cy="622212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636078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робити</a:t>
            </a:r>
            <a:r>
              <a:rPr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вже</a:t>
            </a:r>
            <a:r>
              <a:rPr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зараз</a:t>
            </a:r>
            <a:r>
              <a:rPr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00" y="1371600"/>
            <a:ext cx="8229600" cy="52937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dirty="0"/>
          </a:p>
          <a:p>
            <a:pPr>
              <a:lnSpc>
                <a:spcPct val="150000"/>
              </a:lnSpc>
              <a:defRPr sz="2000"/>
            </a:pPr>
            <a:r>
              <a:rPr dirty="0"/>
              <a:t>-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Умиватися </a:t>
            </a:r>
            <a:r>
              <a:rPr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холодною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водою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💦</a:t>
            </a:r>
            <a:b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Робити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зарядку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щоранку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☀️</a:t>
            </a:r>
            <a:b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Бігати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босоніж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траві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🌱</a:t>
            </a:r>
            <a:b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боятись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свіжого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повітря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🌬️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 sz="2000"/>
            </a:pP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 sz="2000"/>
            </a:pPr>
            <a:b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Запам’ятай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усе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потрібно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робити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поступово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дозволу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дорослих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! 👨‍👩‍👧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A918E5C-A6A4-4CE4-8139-07CC1C395E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87663" y="2836480"/>
            <a:ext cx="2649920" cy="264992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Цікаве</a:t>
            </a:r>
            <a:r>
              <a:rPr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посилання</a:t>
            </a:r>
            <a:endParaRPr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7145" y="1371600"/>
            <a:ext cx="8849710" cy="25189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dirty="0"/>
          </a:p>
          <a:p>
            <a:pPr>
              <a:lnSpc>
                <a:spcPct val="150000"/>
              </a:lnSpc>
              <a:defRPr sz="2000"/>
            </a:pPr>
            <a:r>
              <a:rPr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людина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сприймає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інформацію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b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Дізнайся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чому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запам’ятовуємо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краще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бачимо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чуємо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робимо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самі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https://elpom.com.ua/sorted_by/yak-lyudyna-spryjmaye-informatsiyu/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C9FAA63-9B80-49E2-9AE7-0392F06352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0013" y="3998791"/>
            <a:ext cx="7083973" cy="2687697"/>
          </a:xfrm>
          <a:prstGeom prst="round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270</Words>
  <Application>Microsoft Office PowerPoint</Application>
  <PresentationFormat>Екран (4:3)</PresentationFormat>
  <Paragraphs>21</Paragraphs>
  <Slides>8</Slides>
  <Notes>0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8</vt:i4>
      </vt:variant>
    </vt:vector>
  </HeadingPairs>
  <TitlesOfParts>
    <vt:vector size="12" baseType="lpstr">
      <vt:lpstr>Arial</vt:lpstr>
      <vt:lpstr>Calibri</vt:lpstr>
      <vt:lpstr>Times New Roman</vt:lpstr>
      <vt:lpstr>Office Theme</vt:lpstr>
      <vt:lpstr>Презентація PowerPoint</vt:lpstr>
      <vt:lpstr>Запитання до учнів</vt:lpstr>
      <vt:lpstr>Що таке загартовування?</vt:lpstr>
      <vt:lpstr>Презентація PowerPoint</vt:lpstr>
      <vt:lpstr>Презентація PowerPoint</vt:lpstr>
      <vt:lpstr>Презентація PowerPoint</vt:lpstr>
      <vt:lpstr>Що можна робити вже зараз?</vt:lpstr>
      <vt:lpstr>Цікаве посилання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subject/>
  <dc:creator/>
  <cp:keywords/>
  <dc:description>generated using python-pptx</dc:description>
  <cp:lastModifiedBy>User</cp:lastModifiedBy>
  <cp:revision>5</cp:revision>
  <dcterms:created xsi:type="dcterms:W3CDTF">2013-01-27T09:14:16Z</dcterms:created>
  <dcterms:modified xsi:type="dcterms:W3CDTF">2025-04-08T19:14:50Z</dcterms:modified>
  <cp:category/>
</cp:coreProperties>
</file>