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" r:id="rId2"/>
    <p:sldId id="290" r:id="rId3"/>
    <p:sldId id="291" r:id="rId4"/>
    <p:sldId id="292" r:id="rId5"/>
    <p:sldId id="293" r:id="rId6"/>
    <p:sldId id="297" r:id="rId7"/>
    <p:sldId id="295" r:id="rId8"/>
    <p:sldId id="296" r:id="rId9"/>
    <p:sldId id="306" r:id="rId10"/>
    <p:sldId id="298" r:id="rId11"/>
    <p:sldId id="299" r:id="rId12"/>
    <p:sldId id="303" r:id="rId13"/>
    <p:sldId id="301" r:id="rId14"/>
    <p:sldId id="302" r:id="rId15"/>
    <p:sldId id="300" r:id="rId16"/>
    <p:sldId id="304" r:id="rId17"/>
    <p:sldId id="305" r:id="rId18"/>
    <p:sldId id="294" r:id="rId19"/>
    <p:sldId id="307" r:id="rId20"/>
    <p:sldId id="308" r:id="rId21"/>
    <p:sldId id="309" r:id="rId22"/>
    <p:sldId id="256" r:id="rId23"/>
    <p:sldId id="331" r:id="rId24"/>
    <p:sldId id="289" r:id="rId25"/>
    <p:sldId id="333" r:id="rId26"/>
    <p:sldId id="257" r:id="rId27"/>
    <p:sldId id="310" r:id="rId28"/>
    <p:sldId id="311" r:id="rId29"/>
    <p:sldId id="321" r:id="rId30"/>
    <p:sldId id="320" r:id="rId31"/>
    <p:sldId id="313" r:id="rId32"/>
    <p:sldId id="314" r:id="rId33"/>
    <p:sldId id="315" r:id="rId34"/>
    <p:sldId id="285" r:id="rId35"/>
    <p:sldId id="312" r:id="rId36"/>
    <p:sldId id="277" r:id="rId37"/>
    <p:sldId id="258" r:id="rId38"/>
    <p:sldId id="279" r:id="rId39"/>
    <p:sldId id="280" r:id="rId40"/>
    <p:sldId id="286" r:id="rId41"/>
    <p:sldId id="287" r:id="rId42"/>
    <p:sldId id="288" r:id="rId43"/>
    <p:sldId id="332" r:id="rId44"/>
    <p:sldId id="259" r:id="rId45"/>
    <p:sldId id="322" r:id="rId46"/>
    <p:sldId id="281" r:id="rId47"/>
    <p:sldId id="264" r:id="rId48"/>
    <p:sldId id="260" r:id="rId49"/>
    <p:sldId id="282" r:id="rId50"/>
    <p:sldId id="323" r:id="rId51"/>
    <p:sldId id="262" r:id="rId52"/>
    <p:sldId id="319" r:id="rId53"/>
    <p:sldId id="318" r:id="rId54"/>
    <p:sldId id="334" r:id="rId55"/>
    <p:sldId id="283" r:id="rId56"/>
    <p:sldId id="317" r:id="rId57"/>
    <p:sldId id="271" r:id="rId58"/>
    <p:sldId id="328" r:id="rId59"/>
    <p:sldId id="327" r:id="rId6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611B3E-5994-4056-8498-3C3FE4950EE9}" type="doc">
      <dgm:prSet loTypeId="urn:microsoft.com/office/officeart/2008/layout/VerticalCurvedList" loCatId="list" qsTypeId="urn:microsoft.com/office/officeart/2005/8/quickstyle/3d2" qsCatId="3D" csTypeId="urn:microsoft.com/office/officeart/2005/8/colors/colorful5" csCatId="colorful" phldr="1"/>
      <dgm:spPr/>
    </dgm:pt>
    <dgm:pt modelId="{0DDAE0DB-DE48-410D-AD93-0DF374CE8EC4}">
      <dgm:prSet phldrT="[Текст]" custT="1"/>
      <dgm:spPr/>
      <dgm:t>
        <a:bodyPr/>
        <a:lstStyle/>
        <a:p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6A6A73-F9C1-40F3-B4EA-CE4832D923E4}" type="parTrans" cxnId="{4524C428-EBF9-4878-9E56-ADFC7CFC175C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287E39-EDF9-4DEE-92AD-F2FB90E3A7FE}" type="sibTrans" cxnId="{4524C428-EBF9-4878-9E56-ADFC7CFC175C}">
      <dgm:prSet/>
      <dgm:spPr>
        <a:noFill/>
        <a:ln>
          <a:noFill/>
        </a:ln>
      </dgm:spPr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ACCD7C-BAA7-40AB-8819-9765D5711EC7}">
      <dgm:prSet phldrT="[Текст]" custT="1"/>
      <dgm:spPr/>
      <dgm:t>
        <a:bodyPr/>
        <a:lstStyle/>
        <a:p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919230-337E-4B78-B047-47009C85F7B3}" type="parTrans" cxnId="{5A8EDD1C-01B2-4DB3-8144-BC19156F3FE9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9CC2B6-252E-4DBC-943E-1793DF42F962}" type="sibTrans" cxnId="{5A8EDD1C-01B2-4DB3-8144-BC19156F3FE9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D50D03-D579-4F90-8ABC-C0DFE15AE842}">
      <dgm:prSet phldrT="[Текст]" custT="1"/>
      <dgm:spPr/>
      <dgm:t>
        <a:bodyPr/>
        <a:lstStyle/>
        <a:p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овий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F8158D-54B9-406C-8F59-C81FA8E0E573}" type="parTrans" cxnId="{5CB7AE66-3D2D-4185-83CA-F44DF4DA585B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6932E0-04B9-4447-A8C9-DD9F8A018A07}" type="sibTrans" cxnId="{5CB7AE66-3D2D-4185-83CA-F44DF4DA585B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E5A3A3-84CE-4B15-BFE0-8DB7426CA660}">
      <dgm:prSet phldrT="[Текст]" custT="1"/>
      <dgm:spPr/>
      <dgm:t>
        <a:bodyPr/>
        <a:lstStyle/>
        <a:p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4C8400-E98E-4C12-A4C7-D37D7B668BFB}" type="parTrans" cxnId="{508FDDDA-DF7A-49EB-886F-FDED87385B96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979008-1D66-4C6F-9C40-7307C1CE6CD5}" type="sibTrans" cxnId="{508FDDDA-DF7A-49EB-886F-FDED87385B96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D029F6-02B6-4472-8421-342D5749CD73}">
      <dgm:prSet phldrT="[Текст]" custT="1"/>
      <dgm:spPr/>
      <dgm:t>
        <a:bodyPr/>
        <a:lstStyle/>
        <a:p>
          <a:r>
            <a:rPr lang="ru-RU" sz="3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ою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4BBC3F-7A15-49CE-99E7-7CE835DF9A36}" type="parTrans" cxnId="{84DCFAD6-367F-4419-95F8-9728CAAA9114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B47B3D-04C2-4974-866D-6F66674194AC}" type="sibTrans" cxnId="{84DCFAD6-367F-4419-95F8-9728CAAA9114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1A26FA-EB27-4FD2-835A-369C051E6A69}">
      <dgm:prSet phldrT="[Текст]" custT="1"/>
      <dgm:spPr/>
      <dgm:t>
        <a:bodyPr/>
        <a:lstStyle/>
        <a:p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8C6ACE-579F-4D6E-920E-0145857F9C7B}" type="parTrans" cxnId="{3CDB6945-6412-4ED1-AD68-E13FB26548AA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556988-5615-4C1D-B266-9961AE10D3AF}" type="sibTrans" cxnId="{3CDB6945-6412-4ED1-AD68-E13FB26548AA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078AB7-5F3F-4DA0-A99C-E8A0D85C2D02}">
      <dgm:prSet phldrT="[Текст]" custT="1"/>
      <dgm:spPr/>
      <dgm:t>
        <a:bodyPr/>
        <a:lstStyle/>
        <a:p>
          <a:r>
            <a:rPr lang="ru-RU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очка</a:t>
          </a:r>
          <a:endParaRPr lang="ru-RU" sz="3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B1D441-37FE-454C-9C32-9A0E947F377A}" type="parTrans" cxnId="{DC0E407A-9F18-4FDF-B23B-AFD34CB701EE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54FE57-E50C-4472-AAE9-CB6861F5B32B}" type="sibTrans" cxnId="{DC0E407A-9F18-4FDF-B23B-AFD34CB701EE}">
      <dgm:prSet/>
      <dgm:spPr/>
      <dgm:t>
        <a:bodyPr/>
        <a:lstStyle/>
        <a:p>
          <a:endParaRPr lang="ru-RU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604B42-94D8-4072-9DF1-C2DB389EAFBD}" type="pres">
      <dgm:prSet presAssocID="{58611B3E-5994-4056-8498-3C3FE4950EE9}" presName="Name0" presStyleCnt="0">
        <dgm:presLayoutVars>
          <dgm:chMax val="7"/>
          <dgm:chPref val="7"/>
          <dgm:dir/>
        </dgm:presLayoutVars>
      </dgm:prSet>
      <dgm:spPr/>
    </dgm:pt>
    <dgm:pt modelId="{36CE611E-7B8F-404D-85B6-F33A59DDC2D6}" type="pres">
      <dgm:prSet presAssocID="{58611B3E-5994-4056-8498-3C3FE4950EE9}" presName="Name1" presStyleCnt="0"/>
      <dgm:spPr/>
    </dgm:pt>
    <dgm:pt modelId="{3AFE2B88-DB09-483C-AB2B-4ED06DE74DE6}" type="pres">
      <dgm:prSet presAssocID="{58611B3E-5994-4056-8498-3C3FE4950EE9}" presName="cycle" presStyleCnt="0"/>
      <dgm:spPr/>
    </dgm:pt>
    <dgm:pt modelId="{3536375C-B1FF-4CC8-95DD-F510602A7A9E}" type="pres">
      <dgm:prSet presAssocID="{58611B3E-5994-4056-8498-3C3FE4950EE9}" presName="srcNode" presStyleLbl="node1" presStyleIdx="0" presStyleCnt="7"/>
      <dgm:spPr/>
    </dgm:pt>
    <dgm:pt modelId="{0A94D479-5F99-4828-8B91-035C128968D8}" type="pres">
      <dgm:prSet presAssocID="{58611B3E-5994-4056-8498-3C3FE4950EE9}" presName="conn" presStyleLbl="parChTrans1D2" presStyleIdx="0" presStyleCnt="1"/>
      <dgm:spPr/>
      <dgm:t>
        <a:bodyPr/>
        <a:lstStyle/>
        <a:p>
          <a:endParaRPr lang="ru-RU"/>
        </a:p>
      </dgm:t>
    </dgm:pt>
    <dgm:pt modelId="{DE801E42-0F1C-486A-A4D7-59B4F416D480}" type="pres">
      <dgm:prSet presAssocID="{58611B3E-5994-4056-8498-3C3FE4950EE9}" presName="extraNode" presStyleLbl="node1" presStyleIdx="0" presStyleCnt="7"/>
      <dgm:spPr/>
    </dgm:pt>
    <dgm:pt modelId="{BA22115C-95CA-43AD-B497-3E3CC7B80C58}" type="pres">
      <dgm:prSet presAssocID="{58611B3E-5994-4056-8498-3C3FE4950EE9}" presName="dstNode" presStyleLbl="node1" presStyleIdx="0" presStyleCnt="7"/>
      <dgm:spPr/>
    </dgm:pt>
    <dgm:pt modelId="{F2C60DE9-FD01-4592-AEE1-6B5789DBF832}" type="pres">
      <dgm:prSet presAssocID="{0DDAE0DB-DE48-410D-AD93-0DF374CE8EC4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376705-5A06-40A3-8B37-EDDDB7967D81}" type="pres">
      <dgm:prSet presAssocID="{0DDAE0DB-DE48-410D-AD93-0DF374CE8EC4}" presName="accent_1" presStyleCnt="0"/>
      <dgm:spPr/>
    </dgm:pt>
    <dgm:pt modelId="{35B46949-E0EA-41D3-BFE6-4F41973A7BFA}" type="pres">
      <dgm:prSet presAssocID="{0DDAE0DB-DE48-410D-AD93-0DF374CE8EC4}" presName="accentRepeatNode" presStyleLbl="solidFgAcc1" presStyleIdx="0" presStyleCnt="7" custScaleX="79854" custScaleY="79854"/>
      <dgm:spPr/>
    </dgm:pt>
    <dgm:pt modelId="{6477D25A-C6EB-4484-95FB-612B7B8209A2}" type="pres">
      <dgm:prSet presAssocID="{0DACCD7C-BAA7-40AB-8819-9765D5711EC7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1BB4C8-6FDC-4CFC-99E7-38E2DDC83C9A}" type="pres">
      <dgm:prSet presAssocID="{0DACCD7C-BAA7-40AB-8819-9765D5711EC7}" presName="accent_2" presStyleCnt="0"/>
      <dgm:spPr/>
    </dgm:pt>
    <dgm:pt modelId="{FF573A2A-443C-4565-8700-511ED3010C0C}" type="pres">
      <dgm:prSet presAssocID="{0DACCD7C-BAA7-40AB-8819-9765D5711EC7}" presName="accentRepeatNode" presStyleLbl="solidFgAcc1" presStyleIdx="1" presStyleCnt="7" custScaleX="79854" custScaleY="79854"/>
      <dgm:spPr/>
    </dgm:pt>
    <dgm:pt modelId="{FBCA12FB-EAE4-4FFA-BAA2-7D8869DBC40B}" type="pres">
      <dgm:prSet presAssocID="{7EE5A3A3-84CE-4B15-BFE0-8DB7426CA660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5C24CA-DEC3-4130-B475-6A65C98BC2A7}" type="pres">
      <dgm:prSet presAssocID="{7EE5A3A3-84CE-4B15-BFE0-8DB7426CA660}" presName="accent_3" presStyleCnt="0"/>
      <dgm:spPr/>
    </dgm:pt>
    <dgm:pt modelId="{951034BC-B0D2-447E-85B6-E54976A4DD06}" type="pres">
      <dgm:prSet presAssocID="{7EE5A3A3-84CE-4B15-BFE0-8DB7426CA660}" presName="accentRepeatNode" presStyleLbl="solidFgAcc1" presStyleIdx="2" presStyleCnt="7" custScaleX="79854" custScaleY="79854"/>
      <dgm:spPr/>
    </dgm:pt>
    <dgm:pt modelId="{93EE6379-0D96-44FF-943D-FDE3C321BFA2}" type="pres">
      <dgm:prSet presAssocID="{B5D029F6-02B6-4472-8421-342D5749CD73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7C2B4A-4628-498E-9E3B-A37F5181892B}" type="pres">
      <dgm:prSet presAssocID="{B5D029F6-02B6-4472-8421-342D5749CD73}" presName="accent_4" presStyleCnt="0"/>
      <dgm:spPr/>
    </dgm:pt>
    <dgm:pt modelId="{87F26698-5670-4C2C-A03A-A65FE35A7773}" type="pres">
      <dgm:prSet presAssocID="{B5D029F6-02B6-4472-8421-342D5749CD73}" presName="accentRepeatNode" presStyleLbl="solidFgAcc1" presStyleIdx="3" presStyleCnt="7" custScaleX="79854" custScaleY="79854"/>
      <dgm:spPr/>
    </dgm:pt>
    <dgm:pt modelId="{BC8F218C-F9EF-498D-AF3F-3F44BA182ED5}" type="pres">
      <dgm:prSet presAssocID="{C41A26FA-EB27-4FD2-835A-369C051E6A69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61BFDC-7DF9-4538-99F2-4F307BA7504E}" type="pres">
      <dgm:prSet presAssocID="{C41A26FA-EB27-4FD2-835A-369C051E6A69}" presName="accent_5" presStyleCnt="0"/>
      <dgm:spPr/>
    </dgm:pt>
    <dgm:pt modelId="{92EC4F87-9709-4167-9B12-9F8408EA8134}" type="pres">
      <dgm:prSet presAssocID="{C41A26FA-EB27-4FD2-835A-369C051E6A69}" presName="accentRepeatNode" presStyleLbl="solidFgAcc1" presStyleIdx="4" presStyleCnt="7" custScaleX="79854" custScaleY="79854"/>
      <dgm:spPr/>
    </dgm:pt>
    <dgm:pt modelId="{CB6D0079-FEDD-43C1-B82D-512C27149F60}" type="pres">
      <dgm:prSet presAssocID="{03078AB7-5F3F-4DA0-A99C-E8A0D85C2D02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DE0039-3155-4A79-9F68-88C0B9691E99}" type="pres">
      <dgm:prSet presAssocID="{03078AB7-5F3F-4DA0-A99C-E8A0D85C2D02}" presName="accent_6" presStyleCnt="0"/>
      <dgm:spPr/>
    </dgm:pt>
    <dgm:pt modelId="{1060F167-885C-4067-8063-5731314F103C}" type="pres">
      <dgm:prSet presAssocID="{03078AB7-5F3F-4DA0-A99C-E8A0D85C2D02}" presName="accentRepeatNode" presStyleLbl="solidFgAcc1" presStyleIdx="5" presStyleCnt="7" custScaleX="79854" custScaleY="79854"/>
      <dgm:spPr/>
    </dgm:pt>
    <dgm:pt modelId="{FD76F7CB-244B-469F-89E3-CC6CB9C7FA8F}" type="pres">
      <dgm:prSet presAssocID="{5ED50D03-D579-4F90-8ABC-C0DFE15AE842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917C68-5D9D-4145-92BE-E0F39FCB7609}" type="pres">
      <dgm:prSet presAssocID="{5ED50D03-D579-4F90-8ABC-C0DFE15AE842}" presName="accent_7" presStyleCnt="0"/>
      <dgm:spPr/>
    </dgm:pt>
    <dgm:pt modelId="{B690C296-EFC8-40D4-B50F-A2876D3F1D86}" type="pres">
      <dgm:prSet presAssocID="{5ED50D03-D579-4F90-8ABC-C0DFE15AE842}" presName="accentRepeatNode" presStyleLbl="solidFgAcc1" presStyleIdx="6" presStyleCnt="7" custScaleX="79854" custScaleY="79854"/>
      <dgm:spPr/>
    </dgm:pt>
  </dgm:ptLst>
  <dgm:cxnLst>
    <dgm:cxn modelId="{5A8EDD1C-01B2-4DB3-8144-BC19156F3FE9}" srcId="{58611B3E-5994-4056-8498-3C3FE4950EE9}" destId="{0DACCD7C-BAA7-40AB-8819-9765D5711EC7}" srcOrd="1" destOrd="0" parTransId="{FA919230-337E-4B78-B047-47009C85F7B3}" sibTransId="{D29CC2B6-252E-4DBC-943E-1793DF42F962}"/>
    <dgm:cxn modelId="{81B6806A-E5DB-4A62-93BA-E08E15374D17}" type="presOf" srcId="{58611B3E-5994-4056-8498-3C3FE4950EE9}" destId="{27604B42-94D8-4072-9DF1-C2DB389EAFBD}" srcOrd="0" destOrd="0" presId="urn:microsoft.com/office/officeart/2008/layout/VerticalCurvedList"/>
    <dgm:cxn modelId="{5D89A605-D6B6-4698-98A0-6DEAA40612E3}" type="presOf" srcId="{5ED50D03-D579-4F90-8ABC-C0DFE15AE842}" destId="{FD76F7CB-244B-469F-89E3-CC6CB9C7FA8F}" srcOrd="0" destOrd="0" presId="urn:microsoft.com/office/officeart/2008/layout/VerticalCurvedList"/>
    <dgm:cxn modelId="{5CB7AE66-3D2D-4185-83CA-F44DF4DA585B}" srcId="{58611B3E-5994-4056-8498-3C3FE4950EE9}" destId="{5ED50D03-D579-4F90-8ABC-C0DFE15AE842}" srcOrd="6" destOrd="0" parTransId="{65F8158D-54B9-406C-8F59-C81FA8E0E573}" sibTransId="{A06932E0-04B9-4447-A8C9-DD9F8A018A07}"/>
    <dgm:cxn modelId="{508FDDDA-DF7A-49EB-886F-FDED87385B96}" srcId="{58611B3E-5994-4056-8498-3C3FE4950EE9}" destId="{7EE5A3A3-84CE-4B15-BFE0-8DB7426CA660}" srcOrd="2" destOrd="0" parTransId="{A64C8400-E98E-4C12-A4C7-D37D7B668BFB}" sibTransId="{CB979008-1D66-4C6F-9C40-7307C1CE6CD5}"/>
    <dgm:cxn modelId="{D578D41D-8022-405C-9751-D0AFF02E72C5}" type="presOf" srcId="{0DACCD7C-BAA7-40AB-8819-9765D5711EC7}" destId="{6477D25A-C6EB-4484-95FB-612B7B8209A2}" srcOrd="0" destOrd="0" presId="urn:microsoft.com/office/officeart/2008/layout/VerticalCurvedList"/>
    <dgm:cxn modelId="{84DCFAD6-367F-4419-95F8-9728CAAA9114}" srcId="{58611B3E-5994-4056-8498-3C3FE4950EE9}" destId="{B5D029F6-02B6-4472-8421-342D5749CD73}" srcOrd="3" destOrd="0" parTransId="{2D4BBC3F-7A15-49CE-99E7-7CE835DF9A36}" sibTransId="{A7B47B3D-04C2-4974-866D-6F66674194AC}"/>
    <dgm:cxn modelId="{5F54E0C3-E24A-40BD-86A7-AE63A22CE6DD}" type="presOf" srcId="{AC287E39-EDF9-4DEE-92AD-F2FB90E3A7FE}" destId="{0A94D479-5F99-4828-8B91-035C128968D8}" srcOrd="0" destOrd="0" presId="urn:microsoft.com/office/officeart/2008/layout/VerticalCurvedList"/>
    <dgm:cxn modelId="{C0B1DE19-9793-48A5-A44F-C85774B27888}" type="presOf" srcId="{C41A26FA-EB27-4FD2-835A-369C051E6A69}" destId="{BC8F218C-F9EF-498D-AF3F-3F44BA182ED5}" srcOrd="0" destOrd="0" presId="urn:microsoft.com/office/officeart/2008/layout/VerticalCurvedList"/>
    <dgm:cxn modelId="{4524C428-EBF9-4878-9E56-ADFC7CFC175C}" srcId="{58611B3E-5994-4056-8498-3C3FE4950EE9}" destId="{0DDAE0DB-DE48-410D-AD93-0DF374CE8EC4}" srcOrd="0" destOrd="0" parTransId="{9F6A6A73-F9C1-40F3-B4EA-CE4832D923E4}" sibTransId="{AC287E39-EDF9-4DEE-92AD-F2FB90E3A7FE}"/>
    <dgm:cxn modelId="{DC0E407A-9F18-4FDF-B23B-AFD34CB701EE}" srcId="{58611B3E-5994-4056-8498-3C3FE4950EE9}" destId="{03078AB7-5F3F-4DA0-A99C-E8A0D85C2D02}" srcOrd="5" destOrd="0" parTransId="{BAB1D441-37FE-454C-9C32-9A0E947F377A}" sibTransId="{0B54FE57-E50C-4472-AAE9-CB6861F5B32B}"/>
    <dgm:cxn modelId="{E7E904DB-7063-42F9-928A-96E0078593F9}" type="presOf" srcId="{7EE5A3A3-84CE-4B15-BFE0-8DB7426CA660}" destId="{FBCA12FB-EAE4-4FFA-BAA2-7D8869DBC40B}" srcOrd="0" destOrd="0" presId="urn:microsoft.com/office/officeart/2008/layout/VerticalCurvedList"/>
    <dgm:cxn modelId="{3CDB6945-6412-4ED1-AD68-E13FB26548AA}" srcId="{58611B3E-5994-4056-8498-3C3FE4950EE9}" destId="{C41A26FA-EB27-4FD2-835A-369C051E6A69}" srcOrd="4" destOrd="0" parTransId="{898C6ACE-579F-4D6E-920E-0145857F9C7B}" sibTransId="{8E556988-5615-4C1D-B266-9961AE10D3AF}"/>
    <dgm:cxn modelId="{2BED30B3-3DF4-4CF2-80EC-DBAF5C25F1B6}" type="presOf" srcId="{0DDAE0DB-DE48-410D-AD93-0DF374CE8EC4}" destId="{F2C60DE9-FD01-4592-AEE1-6B5789DBF832}" srcOrd="0" destOrd="0" presId="urn:microsoft.com/office/officeart/2008/layout/VerticalCurvedList"/>
    <dgm:cxn modelId="{8805D3D7-DCE3-4EBF-8690-BDEA178AFF9B}" type="presOf" srcId="{03078AB7-5F3F-4DA0-A99C-E8A0D85C2D02}" destId="{CB6D0079-FEDD-43C1-B82D-512C27149F60}" srcOrd="0" destOrd="0" presId="urn:microsoft.com/office/officeart/2008/layout/VerticalCurvedList"/>
    <dgm:cxn modelId="{175FA086-6401-48C6-85FC-02CDE0D4D4EA}" type="presOf" srcId="{B5D029F6-02B6-4472-8421-342D5749CD73}" destId="{93EE6379-0D96-44FF-943D-FDE3C321BFA2}" srcOrd="0" destOrd="0" presId="urn:microsoft.com/office/officeart/2008/layout/VerticalCurvedList"/>
    <dgm:cxn modelId="{ED7021D3-F299-4155-9BE3-28064F36DCAD}" type="presParOf" srcId="{27604B42-94D8-4072-9DF1-C2DB389EAFBD}" destId="{36CE611E-7B8F-404D-85B6-F33A59DDC2D6}" srcOrd="0" destOrd="0" presId="urn:microsoft.com/office/officeart/2008/layout/VerticalCurvedList"/>
    <dgm:cxn modelId="{02FBE0B0-067D-4FFA-A33D-16A322AEA569}" type="presParOf" srcId="{36CE611E-7B8F-404D-85B6-F33A59DDC2D6}" destId="{3AFE2B88-DB09-483C-AB2B-4ED06DE74DE6}" srcOrd="0" destOrd="0" presId="urn:microsoft.com/office/officeart/2008/layout/VerticalCurvedList"/>
    <dgm:cxn modelId="{6A156A72-BA82-40E2-8899-324173741E8C}" type="presParOf" srcId="{3AFE2B88-DB09-483C-AB2B-4ED06DE74DE6}" destId="{3536375C-B1FF-4CC8-95DD-F510602A7A9E}" srcOrd="0" destOrd="0" presId="urn:microsoft.com/office/officeart/2008/layout/VerticalCurvedList"/>
    <dgm:cxn modelId="{F1FEA231-71C6-428C-A914-01B63439E33C}" type="presParOf" srcId="{3AFE2B88-DB09-483C-AB2B-4ED06DE74DE6}" destId="{0A94D479-5F99-4828-8B91-035C128968D8}" srcOrd="1" destOrd="0" presId="urn:microsoft.com/office/officeart/2008/layout/VerticalCurvedList"/>
    <dgm:cxn modelId="{D13A54D8-E841-42A1-9D72-86312DCAB29D}" type="presParOf" srcId="{3AFE2B88-DB09-483C-AB2B-4ED06DE74DE6}" destId="{DE801E42-0F1C-486A-A4D7-59B4F416D480}" srcOrd="2" destOrd="0" presId="urn:microsoft.com/office/officeart/2008/layout/VerticalCurvedList"/>
    <dgm:cxn modelId="{2FDD3C25-3072-4DCC-8AD1-20BD10E4384F}" type="presParOf" srcId="{3AFE2B88-DB09-483C-AB2B-4ED06DE74DE6}" destId="{BA22115C-95CA-43AD-B497-3E3CC7B80C58}" srcOrd="3" destOrd="0" presId="urn:microsoft.com/office/officeart/2008/layout/VerticalCurvedList"/>
    <dgm:cxn modelId="{33285A7D-FA1D-4D18-AC9B-69A8C20E2241}" type="presParOf" srcId="{36CE611E-7B8F-404D-85B6-F33A59DDC2D6}" destId="{F2C60DE9-FD01-4592-AEE1-6B5789DBF832}" srcOrd="1" destOrd="0" presId="urn:microsoft.com/office/officeart/2008/layout/VerticalCurvedList"/>
    <dgm:cxn modelId="{400737E1-4125-45E2-9A45-F30402FCD7AE}" type="presParOf" srcId="{36CE611E-7B8F-404D-85B6-F33A59DDC2D6}" destId="{D8376705-5A06-40A3-8B37-EDDDB7967D81}" srcOrd="2" destOrd="0" presId="urn:microsoft.com/office/officeart/2008/layout/VerticalCurvedList"/>
    <dgm:cxn modelId="{FEE614B3-0674-46B0-BAB8-CD4C2A4A2B90}" type="presParOf" srcId="{D8376705-5A06-40A3-8B37-EDDDB7967D81}" destId="{35B46949-E0EA-41D3-BFE6-4F41973A7BFA}" srcOrd="0" destOrd="0" presId="urn:microsoft.com/office/officeart/2008/layout/VerticalCurvedList"/>
    <dgm:cxn modelId="{B68D4F3A-7923-48A4-9428-36ED8A8B1853}" type="presParOf" srcId="{36CE611E-7B8F-404D-85B6-F33A59DDC2D6}" destId="{6477D25A-C6EB-4484-95FB-612B7B8209A2}" srcOrd="3" destOrd="0" presId="urn:microsoft.com/office/officeart/2008/layout/VerticalCurvedList"/>
    <dgm:cxn modelId="{2C828C5B-0398-4119-AC82-3DC57281E846}" type="presParOf" srcId="{36CE611E-7B8F-404D-85B6-F33A59DDC2D6}" destId="{2B1BB4C8-6FDC-4CFC-99E7-38E2DDC83C9A}" srcOrd="4" destOrd="0" presId="urn:microsoft.com/office/officeart/2008/layout/VerticalCurvedList"/>
    <dgm:cxn modelId="{9CF63B6C-C460-4B78-A035-A4B05D7EFCB4}" type="presParOf" srcId="{2B1BB4C8-6FDC-4CFC-99E7-38E2DDC83C9A}" destId="{FF573A2A-443C-4565-8700-511ED3010C0C}" srcOrd="0" destOrd="0" presId="urn:microsoft.com/office/officeart/2008/layout/VerticalCurvedList"/>
    <dgm:cxn modelId="{D7E67998-595F-4D7B-88C1-0D8E8AA8B07D}" type="presParOf" srcId="{36CE611E-7B8F-404D-85B6-F33A59DDC2D6}" destId="{FBCA12FB-EAE4-4FFA-BAA2-7D8869DBC40B}" srcOrd="5" destOrd="0" presId="urn:microsoft.com/office/officeart/2008/layout/VerticalCurvedList"/>
    <dgm:cxn modelId="{2D63A354-F33F-404F-A173-524B8EF0AEF8}" type="presParOf" srcId="{36CE611E-7B8F-404D-85B6-F33A59DDC2D6}" destId="{AC5C24CA-DEC3-4130-B475-6A65C98BC2A7}" srcOrd="6" destOrd="0" presId="urn:microsoft.com/office/officeart/2008/layout/VerticalCurvedList"/>
    <dgm:cxn modelId="{DAF5865C-0DDB-4604-8B3E-07B4D3EDCD52}" type="presParOf" srcId="{AC5C24CA-DEC3-4130-B475-6A65C98BC2A7}" destId="{951034BC-B0D2-447E-85B6-E54976A4DD06}" srcOrd="0" destOrd="0" presId="urn:microsoft.com/office/officeart/2008/layout/VerticalCurvedList"/>
    <dgm:cxn modelId="{DE28E6D2-69A1-4644-8E52-C7F6C0F4E516}" type="presParOf" srcId="{36CE611E-7B8F-404D-85B6-F33A59DDC2D6}" destId="{93EE6379-0D96-44FF-943D-FDE3C321BFA2}" srcOrd="7" destOrd="0" presId="urn:microsoft.com/office/officeart/2008/layout/VerticalCurvedList"/>
    <dgm:cxn modelId="{52C9C66F-0275-4D74-92EB-7E87841B3788}" type="presParOf" srcId="{36CE611E-7B8F-404D-85B6-F33A59DDC2D6}" destId="{B67C2B4A-4628-498E-9E3B-A37F5181892B}" srcOrd="8" destOrd="0" presId="urn:microsoft.com/office/officeart/2008/layout/VerticalCurvedList"/>
    <dgm:cxn modelId="{4420E75F-7945-4065-A973-4FFB178A1494}" type="presParOf" srcId="{B67C2B4A-4628-498E-9E3B-A37F5181892B}" destId="{87F26698-5670-4C2C-A03A-A65FE35A7773}" srcOrd="0" destOrd="0" presId="urn:microsoft.com/office/officeart/2008/layout/VerticalCurvedList"/>
    <dgm:cxn modelId="{22370C3B-8D2A-4B39-ABC3-AE7922679CE3}" type="presParOf" srcId="{36CE611E-7B8F-404D-85B6-F33A59DDC2D6}" destId="{BC8F218C-F9EF-498D-AF3F-3F44BA182ED5}" srcOrd="9" destOrd="0" presId="urn:microsoft.com/office/officeart/2008/layout/VerticalCurvedList"/>
    <dgm:cxn modelId="{EAA8D32C-271A-41E0-8636-6DFC42BFF494}" type="presParOf" srcId="{36CE611E-7B8F-404D-85B6-F33A59DDC2D6}" destId="{2361BFDC-7DF9-4538-99F2-4F307BA7504E}" srcOrd="10" destOrd="0" presId="urn:microsoft.com/office/officeart/2008/layout/VerticalCurvedList"/>
    <dgm:cxn modelId="{B211CF99-8767-4ACE-AE57-D0C278C2DA30}" type="presParOf" srcId="{2361BFDC-7DF9-4538-99F2-4F307BA7504E}" destId="{92EC4F87-9709-4167-9B12-9F8408EA8134}" srcOrd="0" destOrd="0" presId="urn:microsoft.com/office/officeart/2008/layout/VerticalCurvedList"/>
    <dgm:cxn modelId="{4431EC01-43E0-4D58-A3EB-124867AB5672}" type="presParOf" srcId="{36CE611E-7B8F-404D-85B6-F33A59DDC2D6}" destId="{CB6D0079-FEDD-43C1-B82D-512C27149F60}" srcOrd="11" destOrd="0" presId="urn:microsoft.com/office/officeart/2008/layout/VerticalCurvedList"/>
    <dgm:cxn modelId="{D1086D6D-6DB5-492B-ABD1-40CF8A20C35B}" type="presParOf" srcId="{36CE611E-7B8F-404D-85B6-F33A59DDC2D6}" destId="{CEDE0039-3155-4A79-9F68-88C0B9691E99}" srcOrd="12" destOrd="0" presId="urn:microsoft.com/office/officeart/2008/layout/VerticalCurvedList"/>
    <dgm:cxn modelId="{A32D0D6F-B3AD-4E95-AE67-18BBE624A83E}" type="presParOf" srcId="{CEDE0039-3155-4A79-9F68-88C0B9691E99}" destId="{1060F167-885C-4067-8063-5731314F103C}" srcOrd="0" destOrd="0" presId="urn:microsoft.com/office/officeart/2008/layout/VerticalCurvedList"/>
    <dgm:cxn modelId="{8D422B62-7B0C-4572-9A81-3910D2F304DA}" type="presParOf" srcId="{36CE611E-7B8F-404D-85B6-F33A59DDC2D6}" destId="{FD76F7CB-244B-469F-89E3-CC6CB9C7FA8F}" srcOrd="13" destOrd="0" presId="urn:microsoft.com/office/officeart/2008/layout/VerticalCurvedList"/>
    <dgm:cxn modelId="{362ECF0A-D8C6-4F4A-9495-5ED541E59CE9}" type="presParOf" srcId="{36CE611E-7B8F-404D-85B6-F33A59DDC2D6}" destId="{A9917C68-5D9D-4145-92BE-E0F39FCB7609}" srcOrd="14" destOrd="0" presId="urn:microsoft.com/office/officeart/2008/layout/VerticalCurvedList"/>
    <dgm:cxn modelId="{DF9F17A1-6D41-4C52-9DFD-A626C4A35585}" type="presParOf" srcId="{A9917C68-5D9D-4145-92BE-E0F39FCB7609}" destId="{B690C296-EFC8-40D4-B50F-A2876D3F1D86}" srcOrd="0" destOrd="0" presId="urn:microsoft.com/office/officeart/2008/layout/VerticalCurvedLis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slide" Target="slide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5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1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1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5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1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1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5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1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1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5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2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1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91;&#1088;&#1086;&#1082;%2005.12.2018\&#1059;&#1082;&#1088;&#1072;&#1111;&#1085;&#1089;&#1100;&#1082;&#1072;%20&#1085;&#1072;&#1088;&#1086;&#1076;&#1085;&#1072;%20&#1087;&#1110;&#1089;&#1085;&#1103;%20-%20&#1054;&#1049;%20&#1028;%20&#1042;%20&#1051;&#1030;&#1057;&#1030;%20&#1050;&#1040;&#1051;&#1048;&#1053;&#1040;%20-%20&#1074;&#1086;&#1082;&#1072;&#1083;&#1100;&#1085;&#1080;&#1081;%20&#1072;&#1085;&#1089;&#1072;&#1084;&#1073;&#1083;&#1100;%20'&#1055;&#1088;&#1086;&#1084;&#1110;&#1085;&#1094;&#1110;'.mp4" TargetMode="External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microsoft.com/office/2007/relationships/hdphoto" Target="../media/hdphoto31.wdp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microsoft.com/office/2007/relationships/hdphoto" Target="../media/hdphoto31.wdp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0.jpeg"/><Relationship Id="rId3" Type="http://schemas.openxmlformats.org/officeDocument/2006/relationships/image" Target="../media/image53.gif"/><Relationship Id="rId7" Type="http://schemas.microsoft.com/office/2007/relationships/hdphoto" Target="../media/hdphoto3.wdp"/><Relationship Id="rId12" Type="http://schemas.openxmlformats.org/officeDocument/2006/relationships/image" Target="../media/image59.png"/><Relationship Id="rId17" Type="http://schemas.openxmlformats.org/officeDocument/2006/relationships/image" Target="../media/image64.gif"/><Relationship Id="rId2" Type="http://schemas.openxmlformats.org/officeDocument/2006/relationships/image" Target="../media/image52.gif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image" Target="../media/image7.png"/><Relationship Id="rId15" Type="http://schemas.openxmlformats.org/officeDocument/2006/relationships/image" Target="../media/image62.gif"/><Relationship Id="rId10" Type="http://schemas.openxmlformats.org/officeDocument/2006/relationships/image" Target="../media/image57.png"/><Relationship Id="rId4" Type="http://schemas.openxmlformats.org/officeDocument/2006/relationships/image" Target="../media/image54.gif"/><Relationship Id="rId9" Type="http://schemas.openxmlformats.org/officeDocument/2006/relationships/image" Target="../media/image12.png"/><Relationship Id="rId14" Type="http://schemas.openxmlformats.org/officeDocument/2006/relationships/image" Target="../media/image61.png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215206" y="5500702"/>
            <a:ext cx="1176342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3074" name="Picture 2" descr="C:\Users\User\Desktop\fon-flag-ukrayini-kalina-sonyashnik-pshenitsy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7858180" cy="529831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143108" y="2500306"/>
            <a:ext cx="4929222" cy="1569660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i="1" dirty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Виконай </a:t>
            </a:r>
            <a:endParaRPr lang="uk-UA" sz="3200" b="1" i="1" dirty="0" smtClean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i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обчислення 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i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uk-UA" sz="3200" b="1" i="1" dirty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прочитай слово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71934" y="1571612"/>
            <a:ext cx="1127232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sz="66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15</a:t>
            </a:r>
            <a:endParaRPr lang="uk-UA" sz="66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43570" y="1571612"/>
            <a:ext cx="1127232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66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</a:t>
            </a:r>
            <a:r>
              <a:rPr lang="en-US" sz="66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6</a:t>
            </a:r>
            <a:endParaRPr lang="uk-UA" sz="66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71934" y="3286124"/>
            <a:ext cx="1127232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66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</a:t>
            </a:r>
            <a:r>
              <a:rPr lang="en-US" sz="66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7</a:t>
            </a:r>
            <a:endParaRPr lang="uk-UA" sz="66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3108" y="3143248"/>
            <a:ext cx="1214446" cy="110799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66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</a:t>
            </a:r>
            <a:r>
              <a:rPr lang="en-US" sz="66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3</a:t>
            </a:r>
            <a:endParaRPr lang="uk-UA" sz="66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28860" y="4786322"/>
            <a:ext cx="2983509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9600" b="1" kern="10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12</a:t>
            </a:r>
            <a:r>
              <a:rPr lang="uk-UA" sz="9600" b="1" i="1" kern="10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+</a:t>
            </a:r>
            <a:r>
              <a:rPr lang="uk-UA" sz="9600" b="1" kern="10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4</a:t>
            </a:r>
            <a:endParaRPr lang="uk-UA" sz="9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13" name="Управляющая кнопка: далее 12">
            <a:hlinkClick r:id="rId3" action="ppaction://hlinksldjump" highlightClick="1"/>
          </p:cNvPr>
          <p:cNvSpPr/>
          <p:nvPr/>
        </p:nvSpPr>
        <p:spPr>
          <a:xfrm>
            <a:off x="4286248" y="2571744"/>
            <a:ext cx="714380" cy="45085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243194" y="879303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Управляющая кнопка: далее 16">
            <a:hlinkClick r:id="rId3" action="ppaction://hlinksldjump" highlightClick="1"/>
          </p:cNvPr>
          <p:cNvSpPr/>
          <p:nvPr/>
        </p:nvSpPr>
        <p:spPr>
          <a:xfrm>
            <a:off x="2500298" y="4143380"/>
            <a:ext cx="714380" cy="45085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8" name="Управляющая кнопка: далее 17">
            <a:hlinkClick r:id="rId3" action="ppaction://hlinksldjump" highlightClick="1"/>
          </p:cNvPr>
          <p:cNvSpPr/>
          <p:nvPr/>
        </p:nvSpPr>
        <p:spPr>
          <a:xfrm>
            <a:off x="4286248" y="4286256"/>
            <a:ext cx="714380" cy="45085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9" name="Управляющая кнопка: далее 18">
            <a:hlinkClick r:id="rId7" action="ppaction://hlinksldjump" highlightClick="1"/>
          </p:cNvPr>
          <p:cNvSpPr/>
          <p:nvPr/>
        </p:nvSpPr>
        <p:spPr>
          <a:xfrm>
            <a:off x="5929322" y="2571744"/>
            <a:ext cx="714380" cy="45085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20" name="Управляющая кнопка: далее 19">
            <a:hlinkClick r:id="rId3" action="ppaction://hlinksldjump" highlightClick="1"/>
          </p:cNvPr>
          <p:cNvSpPr/>
          <p:nvPr/>
        </p:nvSpPr>
        <p:spPr>
          <a:xfrm>
            <a:off x="6000760" y="4500570"/>
            <a:ext cx="714380" cy="45085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786446" y="3500438"/>
            <a:ext cx="10805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66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11</a:t>
            </a:r>
            <a:endParaRPr lang="uk-UA" sz="66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488" y="4500570"/>
            <a:ext cx="393562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  <a:cs typeface="+mn-cs"/>
              </a:rPr>
              <a:t>ПРАВИЛЬНО</a:t>
            </a:r>
          </a:p>
        </p:txBody>
      </p:sp>
      <p:sp>
        <p:nvSpPr>
          <p:cNvPr id="3" name="Управляющая кнопка: далее 2">
            <a:hlinkClick r:id="rId3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7686" y="1000108"/>
            <a:ext cx="1325062" cy="264687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600" b="1" dirty="0">
                <a:ln w="12700" cmpd="sng">
                  <a:solidFill>
                    <a:srgbClr val="0033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К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7422" y="3429000"/>
            <a:ext cx="471148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  <a:cs typeface="+mn-cs"/>
              </a:rPr>
              <a:t>НЕПРАВИЛЬНО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14810" y="1285860"/>
            <a:ext cx="2714644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40</a:t>
            </a:r>
            <a:r>
              <a:rPr lang="en-US" sz="9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-</a:t>
            </a:r>
            <a:r>
              <a:rPr lang="ru-RU" sz="9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8</a:t>
            </a:r>
            <a:endParaRPr lang="ru-RU" sz="96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5008" y="3429000"/>
            <a:ext cx="1326004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80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12</a:t>
            </a:r>
            <a:endParaRPr lang="uk-UA" sz="80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4071942"/>
            <a:ext cx="1326004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sz="80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32</a:t>
            </a:r>
            <a:endParaRPr lang="uk-UA" sz="80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71934" y="3071810"/>
            <a:ext cx="1326004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80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22</a:t>
            </a:r>
            <a:endParaRPr lang="uk-UA" sz="80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Управляющая кнопка: далее 5">
            <a:hlinkClick r:id="rId3" action="ppaction://hlinksldjump" highlightClick="1"/>
          </p:cNvPr>
          <p:cNvSpPr/>
          <p:nvPr/>
        </p:nvSpPr>
        <p:spPr>
          <a:xfrm>
            <a:off x="5929322" y="4572008"/>
            <a:ext cx="1000132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7" name="Управляющая кнопка: далее 6">
            <a:hlinkClick r:id="rId4" action="ppaction://hlinksldjump" highlightClick="1"/>
          </p:cNvPr>
          <p:cNvSpPr/>
          <p:nvPr/>
        </p:nvSpPr>
        <p:spPr>
          <a:xfrm>
            <a:off x="2500298" y="5214950"/>
            <a:ext cx="928694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8" name="Управляющая кнопка: далее 7">
            <a:hlinkClick r:id="rId3" action="ppaction://hlinksldjump" highlightClick="1"/>
          </p:cNvPr>
          <p:cNvSpPr/>
          <p:nvPr/>
        </p:nvSpPr>
        <p:spPr>
          <a:xfrm>
            <a:off x="4214810" y="4214818"/>
            <a:ext cx="1000132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71756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6050" y="4000504"/>
            <a:ext cx="393562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  <a:cs typeface="+mn-cs"/>
              </a:rPr>
              <a:t>ПРАВИЛЬНО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43372" y="1000108"/>
            <a:ext cx="1325062" cy="264687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600" b="1" dirty="0">
                <a:ln w="127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А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5984" y="3357562"/>
            <a:ext cx="471148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  <a:cs typeface="+mn-cs"/>
              </a:rPr>
              <a:t>НЕПРАВИЛЬНО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57620" y="2786058"/>
            <a:ext cx="1223412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 smtClean="0">
                <a:ln w="17780" cmpd="sng">
                  <a:solidFill>
                    <a:srgbClr val="4F81BD">
                      <a:tint val="3000"/>
                    </a:srgbClr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/>
                <a:cs typeface="+mn-cs"/>
              </a:rPr>
              <a:t>32</a:t>
            </a:r>
            <a:endParaRPr lang="ru-RU" sz="8000" b="1" dirty="0">
              <a:ln w="17780" cmpd="sng">
                <a:solidFill>
                  <a:srgbClr val="4F81BD">
                    <a:tint val="3000"/>
                  </a:srgbClr>
                </a:solidFill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72132" y="3571876"/>
            <a:ext cx="121444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 smtClean="0">
                <a:ln w="17780" cmpd="sng">
                  <a:solidFill>
                    <a:srgbClr val="4F81BD">
                      <a:tint val="3000"/>
                    </a:srgbClr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/>
                <a:cs typeface="+mn-cs"/>
              </a:rPr>
              <a:t>22</a:t>
            </a:r>
            <a:endParaRPr lang="ru-RU" sz="8000" b="1" dirty="0">
              <a:ln w="17780" cmpd="sng">
                <a:solidFill>
                  <a:srgbClr val="4F81BD">
                    <a:tint val="3000"/>
                  </a:srgbClr>
                </a:solidFill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27300" y="4362450"/>
            <a:ext cx="1223412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 smtClean="0">
                <a:ln w="17780" cmpd="sng">
                  <a:solidFill>
                    <a:srgbClr val="4F81BD">
                      <a:tint val="3000"/>
                    </a:srgbClr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/>
                <a:cs typeface="+mn-cs"/>
              </a:rPr>
              <a:t>42</a:t>
            </a:r>
            <a:endParaRPr lang="ru-RU" sz="8000" b="1" dirty="0">
              <a:ln w="17780" cmpd="sng">
                <a:solidFill>
                  <a:srgbClr val="4F81BD">
                    <a:tint val="3000"/>
                  </a:srgbClr>
                </a:solidFill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9124" y="1285860"/>
            <a:ext cx="2694969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>
                  <a:solidFill>
                    <a:prstClr val="black"/>
                  </a:solidFill>
                </a:ln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36</a:t>
            </a:r>
            <a:r>
              <a:rPr lang="en-US" sz="9600" b="1" spc="50" dirty="0" smtClean="0">
                <a:ln w="11430">
                  <a:solidFill>
                    <a:prstClr val="black"/>
                  </a:solidFill>
                </a:ln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+</a:t>
            </a:r>
            <a:r>
              <a:rPr lang="ru-RU" sz="9600" b="1" spc="50" dirty="0" smtClean="0">
                <a:ln w="11430">
                  <a:solidFill>
                    <a:prstClr val="black"/>
                  </a:solidFill>
                </a:ln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6</a:t>
            </a:r>
            <a:endParaRPr lang="ru-RU" sz="9600" b="1" spc="50" dirty="0">
              <a:ln w="11430">
                <a:solidFill>
                  <a:prstClr val="black"/>
                </a:solidFill>
              </a:ln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6" name="Управляющая кнопка: далее 5">
            <a:hlinkClick r:id="rId3" action="ppaction://hlinksldjump" highlightClick="1"/>
          </p:cNvPr>
          <p:cNvSpPr/>
          <p:nvPr/>
        </p:nvSpPr>
        <p:spPr>
          <a:xfrm>
            <a:off x="3929058" y="4000504"/>
            <a:ext cx="1078169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7" name="Управляющая кнопка: далее 6">
            <a:hlinkClick r:id="rId3" action="ppaction://hlinksldjump" highlightClick="1"/>
          </p:cNvPr>
          <p:cNvSpPr/>
          <p:nvPr/>
        </p:nvSpPr>
        <p:spPr>
          <a:xfrm>
            <a:off x="5643570" y="4714884"/>
            <a:ext cx="1078169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dirty="0">
              <a:solidFill>
                <a:prstClr val="white"/>
              </a:solidFill>
            </a:endParaRPr>
          </a:p>
        </p:txBody>
      </p:sp>
      <p:sp>
        <p:nvSpPr>
          <p:cNvPr id="8" name="Управляющая кнопка: далее 7">
            <a:hlinkClick r:id="rId4" action="ppaction://hlinksldjump" highlightClick="1"/>
          </p:cNvPr>
          <p:cNvSpPr/>
          <p:nvPr/>
        </p:nvSpPr>
        <p:spPr>
          <a:xfrm>
            <a:off x="2571736" y="5500702"/>
            <a:ext cx="1078169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dirty="0">
              <a:solidFill>
                <a:prstClr val="white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0799" y="3890665"/>
            <a:ext cx="393562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  <a:cs typeface="+mn-cs"/>
              </a:rPr>
              <a:t>ПРАВИЛЬНО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86248" y="1071546"/>
            <a:ext cx="1325062" cy="264687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600" b="1" dirty="0">
                <a:ln w="12700" cmpd="sng">
                  <a:solidFill>
                    <a:srgbClr val="0033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Л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алее 6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5984" y="3429000"/>
            <a:ext cx="471148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  <a:cs typeface="+mn-cs"/>
              </a:rPr>
              <a:t>НЕПРАВИЛЬНО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86182" y="1643050"/>
            <a:ext cx="3087705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15</a:t>
            </a:r>
            <a:r>
              <a:rPr lang="en-US" sz="9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-</a:t>
            </a:r>
            <a:r>
              <a:rPr lang="ru-RU" sz="9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10</a:t>
            </a:r>
            <a:endParaRPr lang="ru-RU" sz="96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86050" y="3214686"/>
            <a:ext cx="57150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80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4</a:t>
            </a:r>
            <a:endParaRPr lang="uk-UA" sz="80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7686" y="4000504"/>
            <a:ext cx="64294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80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5</a:t>
            </a:r>
            <a:endParaRPr lang="uk-UA" sz="80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43636" y="3357563"/>
            <a:ext cx="64294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80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6</a:t>
            </a:r>
            <a:endParaRPr lang="uk-UA" sz="80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Управляющая кнопка: далее 5">
            <a:hlinkClick r:id="rId3" action="ppaction://hlinksldjump" highlightClick="1"/>
          </p:cNvPr>
          <p:cNvSpPr/>
          <p:nvPr/>
        </p:nvSpPr>
        <p:spPr>
          <a:xfrm>
            <a:off x="2786050" y="4429132"/>
            <a:ext cx="571504" cy="42862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7" name="Управляющая кнопка: далее 6">
            <a:hlinkClick r:id="rId4" action="ppaction://hlinksldjump" highlightClick="1"/>
          </p:cNvPr>
          <p:cNvSpPr/>
          <p:nvPr/>
        </p:nvSpPr>
        <p:spPr>
          <a:xfrm>
            <a:off x="4429124" y="5214950"/>
            <a:ext cx="571504" cy="42862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8" name="Управляющая кнопка: далее 7">
            <a:hlinkClick r:id="rId3" action="ppaction://hlinksldjump" highlightClick="1"/>
          </p:cNvPr>
          <p:cNvSpPr/>
          <p:nvPr/>
        </p:nvSpPr>
        <p:spPr>
          <a:xfrm>
            <a:off x="6215074" y="4572008"/>
            <a:ext cx="571504" cy="428628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1780" y="3868236"/>
            <a:ext cx="393562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  <a:cs typeface="+mn-cs"/>
              </a:rPr>
              <a:t>ПРАВИЛЬНО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71934" y="1000108"/>
            <a:ext cx="1325062" cy="264687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600" b="1" dirty="0">
                <a:ln w="127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И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5984" y="3429000"/>
            <a:ext cx="471148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  <a:cs typeface="+mn-cs"/>
              </a:rPr>
              <a:t>НЕПРАВИЛЬНО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4678" y="4643446"/>
            <a:ext cx="2694969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15</a:t>
            </a:r>
            <a:r>
              <a:rPr lang="en-US" sz="9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+</a:t>
            </a:r>
            <a:r>
              <a:rPr lang="ru-RU" sz="9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7</a:t>
            </a:r>
            <a:endParaRPr lang="ru-RU" sz="9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57554" y="2500306"/>
            <a:ext cx="1326004" cy="132343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80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32</a:t>
            </a:r>
            <a:endParaRPr lang="uk-UA" sz="80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2132" y="2214554"/>
            <a:ext cx="1326004" cy="132343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80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22</a:t>
            </a:r>
            <a:endParaRPr lang="uk-UA" sz="80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Управляющая кнопка: далее 4">
            <a:hlinkClick r:id="rId3" action="ppaction://hlinksldjump" highlightClick="1"/>
          </p:cNvPr>
          <p:cNvSpPr/>
          <p:nvPr/>
        </p:nvSpPr>
        <p:spPr>
          <a:xfrm>
            <a:off x="3500430" y="3714752"/>
            <a:ext cx="1078169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dirty="0">
              <a:solidFill>
                <a:prstClr val="white"/>
              </a:solidFill>
            </a:endParaRPr>
          </a:p>
        </p:txBody>
      </p:sp>
      <p:sp>
        <p:nvSpPr>
          <p:cNvPr id="6" name="Управляющая кнопка: далее 5">
            <a:hlinkClick r:id="rId4" action="ppaction://hlinksldjump" highlightClick="1"/>
          </p:cNvPr>
          <p:cNvSpPr/>
          <p:nvPr/>
        </p:nvSpPr>
        <p:spPr>
          <a:xfrm>
            <a:off x="5715008" y="3500438"/>
            <a:ext cx="1078169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71756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488" y="3786190"/>
            <a:ext cx="393562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  <a:cs typeface="+mn-cs"/>
              </a:rPr>
              <a:t>ПРАВИЛЬНО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57686" y="1071546"/>
            <a:ext cx="1325062" cy="264687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600" b="1" dirty="0">
                <a:ln w="12700" cmpd="sng">
                  <a:solidFill>
                    <a:srgbClr val="0033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Н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алее 6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7422" y="3500438"/>
            <a:ext cx="471148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  <a:cs typeface="+mn-cs"/>
              </a:rPr>
              <a:t>НЕПРАВИЛЬНО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0364" y="4357694"/>
            <a:ext cx="121058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sz="72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18</a:t>
            </a:r>
            <a:endParaRPr lang="uk-UA" sz="72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86380" y="2643182"/>
            <a:ext cx="121058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72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21</a:t>
            </a:r>
            <a:endParaRPr lang="uk-UA" sz="72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29190" y="4572008"/>
            <a:ext cx="121058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72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15</a:t>
            </a:r>
            <a:endParaRPr lang="uk-UA" sz="72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71802" y="2571744"/>
            <a:ext cx="1210588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72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1</a:t>
            </a:r>
            <a:r>
              <a:rPr lang="ru-RU" sz="7200" b="1" kern="1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7</a:t>
            </a:r>
            <a:endParaRPr lang="uk-UA" sz="72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3438" y="1214422"/>
            <a:ext cx="2457724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+mn-cs"/>
              </a:rPr>
              <a:t>24-6</a:t>
            </a:r>
            <a:endParaRPr lang="ru-RU" sz="9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12" name="Управляющая кнопка: далее 11">
            <a:hlinkClick r:id="rId3" action="ppaction://hlinksldjump" highlightClick="1"/>
          </p:cNvPr>
          <p:cNvSpPr/>
          <p:nvPr/>
        </p:nvSpPr>
        <p:spPr>
          <a:xfrm>
            <a:off x="5143504" y="5643578"/>
            <a:ext cx="857256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3" name="Управляющая кнопка: далее 12">
            <a:hlinkClick r:id="rId4" action="ppaction://hlinksldjump" highlightClick="1"/>
          </p:cNvPr>
          <p:cNvSpPr/>
          <p:nvPr/>
        </p:nvSpPr>
        <p:spPr>
          <a:xfrm>
            <a:off x="3214678" y="5500702"/>
            <a:ext cx="785818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8" name="Управляющая кнопка: далее 17">
            <a:hlinkClick r:id="rId3" action="ppaction://hlinksldjump" highlightClick="1"/>
          </p:cNvPr>
          <p:cNvSpPr/>
          <p:nvPr/>
        </p:nvSpPr>
        <p:spPr>
          <a:xfrm>
            <a:off x="3214678" y="3643314"/>
            <a:ext cx="857256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20" name="Управляющая кнопка: далее 19">
            <a:hlinkClick r:id="rId3" action="ppaction://hlinksldjump" highlightClick="1"/>
          </p:cNvPr>
          <p:cNvSpPr/>
          <p:nvPr/>
        </p:nvSpPr>
        <p:spPr>
          <a:xfrm>
            <a:off x="5429256" y="3714752"/>
            <a:ext cx="857256" cy="53975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71755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4612" y="4000504"/>
            <a:ext cx="393562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alibri"/>
                <a:cs typeface="+mn-cs"/>
              </a:rPr>
              <a:t>ПРАВИЛЬНО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00496" y="1000108"/>
            <a:ext cx="1325062" cy="264687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600" b="1" dirty="0">
                <a:ln w="127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А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5984" y="3571876"/>
            <a:ext cx="471148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  <a:cs typeface="+mn-cs"/>
              </a:rPr>
              <a:t>НЕПРАВИЛЬНО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6027" b="89315" l="2400" r="994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8512">
            <a:off x="100318" y="879304"/>
            <a:ext cx="3847805" cy="2808897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rId7" action="ppaction://hlinksldjump" highlightClick="1"/>
          </p:cNvPr>
          <p:cNvSpPr/>
          <p:nvPr/>
        </p:nvSpPr>
        <p:spPr>
          <a:xfrm>
            <a:off x="4357686" y="5429264"/>
            <a:ext cx="706430" cy="592160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81690" y="2243932"/>
            <a:ext cx="1325062" cy="2400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0" b="1" dirty="0">
                <a:ln w="127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0681" y="2257452"/>
            <a:ext cx="1325062" cy="2400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0" b="1" dirty="0">
                <a:ln w="12700" cmpd="sng">
                  <a:solidFill>
                    <a:srgbClr val="0033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К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43708" y="2243932"/>
            <a:ext cx="1325062" cy="2400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0" b="1" dirty="0">
                <a:ln w="127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12699" y="2257452"/>
            <a:ext cx="1325062" cy="2400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0" b="1" dirty="0">
                <a:ln w="12700" cmpd="sng">
                  <a:solidFill>
                    <a:srgbClr val="0033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286644" y="2285992"/>
            <a:ext cx="1325062" cy="2400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0" b="1" dirty="0">
                <a:ln w="12700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074717" y="2258870"/>
            <a:ext cx="1325062" cy="2400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0" b="1" dirty="0">
                <a:ln w="12700" cmpd="sng">
                  <a:solidFill>
                    <a:srgbClr val="0033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6350" stA="50000" endA="300" endPos="50000" dist="29997" dir="5400000" sy="-100000" algn="bl" rotWithShape="0"/>
                </a:effectLst>
                <a:latin typeface="Calibri"/>
                <a:cs typeface="+mn-cs"/>
              </a:rPr>
              <a:t>Н</a:t>
            </a:r>
          </a:p>
        </p:txBody>
      </p:sp>
      <p:pic>
        <p:nvPicPr>
          <p:cNvPr id="10" name="Picture 2" descr="&amp;Rcy;&amp;iecy;&amp;zcy;&amp;ucy;&amp;lcy;&amp;softcy;&amp;tcy;&amp;acy;&amp;tcy; &amp;pcy;&amp;ocy;&amp;shcy;&amp;ucy;&amp;kcy;&amp;ucy; &amp;zcy;&amp;ocy;&amp;bcy;&amp;rcy;&amp;acy;&amp;zhcy;&amp;iecy;&amp;ncy;&amp;softcy; &amp;zcy;&amp;acy; &amp;zcy;&amp;acy;&amp;pcy;&amp;icy;&amp;tcy;&amp;ocy;&amp;mcy; &quot;&amp;kcy;&amp;acy;&amp;lcy;&amp;icy;&amp;ncy;&amp;acy; &amp;rcy;&amp;icy;&amp;scy;&amp;ucy;&amp;ncy;&amp;ocy;&amp;kcy; &amp;kcy;&amp;acy;&amp;rcy;&amp;acy;&amp;ncy;&amp;dcy;&amp;acy;&amp;shcy;&amp;ocy;&amp;mcy;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588" y="233363"/>
            <a:ext cx="7548562" cy="2430462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images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66" y="428604"/>
            <a:ext cx="6215106" cy="5700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-1"/>
            <a:ext cx="2012853" cy="6858001"/>
            <a:chOff x="27355" y="0"/>
            <a:chExt cx="2012853" cy="6858001"/>
          </a:xfrm>
        </p:grpSpPr>
        <p:pic>
          <p:nvPicPr>
            <p:cNvPr id="7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Прямоугольник 8"/>
          <p:cNvSpPr/>
          <p:nvPr/>
        </p:nvSpPr>
        <p:spPr>
          <a:xfrm>
            <a:off x="2000232" y="857232"/>
            <a:ext cx="6500858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4000" b="1" i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Тема:</a:t>
            </a:r>
            <a:endParaRPr lang="ru-RU" sz="4000" b="1" i="1" cap="none" spc="0" dirty="0" smtClean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  <a:cs typeface="Times New Roman" pitchFamily="18" charset="0"/>
            </a:endParaRPr>
          </a:p>
          <a:p>
            <a:pPr algn="ctr"/>
            <a:r>
              <a:rPr lang="ru-RU" sz="4000" b="1" i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Калина – символ </a:t>
            </a:r>
            <a:r>
              <a:rPr lang="ru-RU" sz="4000" b="1" i="1" cap="none" spc="0" dirty="0" err="1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краси</a:t>
            </a:r>
            <a:r>
              <a:rPr lang="ru-RU" sz="4000" b="1" i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 та </a:t>
            </a:r>
            <a:r>
              <a:rPr lang="ru-RU" sz="4000" b="1" i="1" cap="none" spc="0" dirty="0" err="1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дівочої</a:t>
            </a:r>
            <a:r>
              <a:rPr lang="ru-RU" sz="4000" b="1" i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4000" b="1" i="1" cap="none" spc="0" dirty="0" err="1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вроди</a:t>
            </a:r>
            <a:r>
              <a:rPr lang="ru-RU" sz="4000" b="1" i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4000" b="1" i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Казка Г.Демченко </a:t>
            </a:r>
            <a:r>
              <a:rPr lang="uk-UA" sz="4000" b="1" i="1" cap="none" spc="0" dirty="0" err="1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“Калинка”</a:t>
            </a:r>
            <a:endParaRPr lang="ru-RU" sz="4000" b="1" cap="none" spc="0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875490">
            <a:off x="5582624" y="3192053"/>
            <a:ext cx="2035858" cy="30499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8302157" flipH="1" flipV="1">
            <a:off x="2552918" y="3724324"/>
            <a:ext cx="2065470" cy="30943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4714876" y="785794"/>
          <a:ext cx="3571900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42910" y="3071810"/>
            <a:ext cx="288032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6600" b="1" dirty="0">
                <a:ln w="28575" cmpd="sng">
                  <a:solidFill>
                    <a:srgbClr val="740000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Калин</a:t>
            </a:r>
          </a:p>
        </p:txBody>
      </p:sp>
      <p:cxnSp>
        <p:nvCxnSpPr>
          <p:cNvPr id="10" name="Прямая со стрелкой 9"/>
          <p:cNvCxnSpPr>
            <a:stCxn id="7" idx="3"/>
          </p:cNvCxnSpPr>
          <p:nvPr/>
        </p:nvCxnSpPr>
        <p:spPr>
          <a:xfrm flipV="1">
            <a:off x="3522758" y="1848096"/>
            <a:ext cx="1285875" cy="1778000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3500430" y="2428868"/>
            <a:ext cx="1657350" cy="1201738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7" idx="3"/>
          </p:cNvCxnSpPr>
          <p:nvPr/>
        </p:nvCxnSpPr>
        <p:spPr>
          <a:xfrm flipV="1">
            <a:off x="3522758" y="3072058"/>
            <a:ext cx="1873250" cy="554038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7" idx="3"/>
          </p:cNvCxnSpPr>
          <p:nvPr/>
        </p:nvCxnSpPr>
        <p:spPr>
          <a:xfrm>
            <a:off x="3522758" y="3626096"/>
            <a:ext cx="1873250" cy="0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7" idx="3"/>
          </p:cNvCxnSpPr>
          <p:nvPr/>
        </p:nvCxnSpPr>
        <p:spPr>
          <a:xfrm>
            <a:off x="3522758" y="3626096"/>
            <a:ext cx="1789113" cy="554037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7" idx="3"/>
          </p:cNvCxnSpPr>
          <p:nvPr/>
        </p:nvCxnSpPr>
        <p:spPr>
          <a:xfrm>
            <a:off x="3522758" y="3626096"/>
            <a:ext cx="1573213" cy="1173162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7" idx="3"/>
          </p:cNvCxnSpPr>
          <p:nvPr/>
        </p:nvCxnSpPr>
        <p:spPr>
          <a:xfrm>
            <a:off x="3523230" y="3625808"/>
            <a:ext cx="1191637" cy="1766931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1214414" y="571480"/>
            <a:ext cx="57727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anose="02020603050405020304" pitchFamily="18" charset="0"/>
              </a:rPr>
              <a:t>Мовна розминка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Капля 12"/>
          <p:cNvSpPr/>
          <p:nvPr/>
        </p:nvSpPr>
        <p:spPr>
          <a:xfrm>
            <a:off x="1285852" y="4429132"/>
            <a:ext cx="2143140" cy="1357322"/>
          </a:xfrm>
          <a:prstGeom prst="teardrop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20"/>
          <p:cNvSpPr txBox="1">
            <a:spLocks noChangeArrowheads="1"/>
          </p:cNvSpPr>
          <p:nvPr/>
        </p:nvSpPr>
        <p:spPr bwMode="auto">
          <a:xfrm>
            <a:off x="3286116" y="1571612"/>
            <a:ext cx="2368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4800" dirty="0" err="1" smtClean="0">
                <a:solidFill>
                  <a:srgbClr val="3333FF"/>
                </a:solidFill>
              </a:rPr>
              <a:t>линака</a:t>
            </a:r>
            <a:endParaRPr lang="ru-RU" sz="4800" dirty="0">
              <a:solidFill>
                <a:srgbClr val="3333FF"/>
              </a:solidFill>
            </a:endParaRPr>
          </a:p>
        </p:txBody>
      </p:sp>
      <p:sp>
        <p:nvSpPr>
          <p:cNvPr id="11" name="Text Box 27"/>
          <p:cNvSpPr txBox="1">
            <a:spLocks noChangeArrowheads="1"/>
          </p:cNvSpPr>
          <p:nvPr/>
        </p:nvSpPr>
        <p:spPr bwMode="auto">
          <a:xfrm>
            <a:off x="3214678" y="1571612"/>
            <a:ext cx="23574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5400" dirty="0" smtClean="0">
                <a:solidFill>
                  <a:srgbClr val="3333FF"/>
                </a:solidFill>
              </a:rPr>
              <a:t>калина</a:t>
            </a:r>
            <a:endParaRPr lang="ru-RU" sz="5400" dirty="0">
              <a:solidFill>
                <a:srgbClr val="3333FF"/>
              </a:solidFill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785786" y="2285992"/>
            <a:ext cx="20605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5400" dirty="0" err="1" smtClean="0">
                <a:solidFill>
                  <a:srgbClr val="3333FF"/>
                </a:solidFill>
              </a:rPr>
              <a:t>ргона</a:t>
            </a:r>
            <a:endParaRPr lang="ru-RU" sz="5400" dirty="0">
              <a:solidFill>
                <a:srgbClr val="3333FF"/>
              </a:solidFill>
            </a:endParaRPr>
          </a:p>
        </p:txBody>
      </p:sp>
      <p:sp>
        <p:nvSpPr>
          <p:cNvPr id="13" name="Text Box 28"/>
          <p:cNvSpPr txBox="1">
            <a:spLocks noChangeArrowheads="1"/>
          </p:cNvSpPr>
          <p:nvPr/>
        </p:nvSpPr>
        <p:spPr bwMode="auto">
          <a:xfrm>
            <a:off x="714348" y="2428868"/>
            <a:ext cx="2292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5400" dirty="0" smtClean="0">
                <a:solidFill>
                  <a:srgbClr val="3333FF"/>
                </a:solidFill>
              </a:rPr>
              <a:t>грона</a:t>
            </a:r>
            <a:endParaRPr lang="ru-RU" sz="5400" dirty="0">
              <a:solidFill>
                <a:srgbClr val="3333FF"/>
              </a:solidFill>
            </a:endParaRPr>
          </a:p>
        </p:txBody>
      </p:sp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5572132" y="2428868"/>
            <a:ext cx="29035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5400" dirty="0" err="1" smtClean="0">
                <a:solidFill>
                  <a:srgbClr val="3333FF"/>
                </a:solidFill>
                <a:latin typeface="+mj-lt"/>
              </a:rPr>
              <a:t>вітц</a:t>
            </a:r>
            <a:endParaRPr lang="ru-RU" sz="5400" dirty="0">
              <a:solidFill>
                <a:srgbClr val="3333FF"/>
              </a:solidFill>
              <a:latin typeface="+mj-lt"/>
            </a:endParaRPr>
          </a:p>
        </p:txBody>
      </p:sp>
      <p:sp>
        <p:nvSpPr>
          <p:cNvPr id="15" name="Text Box 29"/>
          <p:cNvSpPr txBox="1">
            <a:spLocks noChangeArrowheads="1"/>
          </p:cNvSpPr>
          <p:nvPr/>
        </p:nvSpPr>
        <p:spPr bwMode="auto">
          <a:xfrm>
            <a:off x="5429256" y="2500306"/>
            <a:ext cx="30416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5400" dirty="0" smtClean="0">
                <a:solidFill>
                  <a:srgbClr val="3333FF"/>
                </a:solidFill>
              </a:rPr>
              <a:t>цвіт</a:t>
            </a:r>
            <a:endParaRPr lang="ru-RU" sz="5400" dirty="0">
              <a:solidFill>
                <a:srgbClr val="3333FF"/>
              </a:solidFill>
            </a:endParaRPr>
          </a:p>
        </p:txBody>
      </p:sp>
      <p:sp>
        <p:nvSpPr>
          <p:cNvPr id="33" name="Заголовок 32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79851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u="sng" cap="none" spc="0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Andalus" pitchFamily="18" charset="-78"/>
              </a:rPr>
              <a:t>Розчитування</a:t>
            </a:r>
            <a:r>
              <a:rPr lang="uk-UA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Andalus" pitchFamily="18" charset="-78"/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  <a:cs typeface="Andalus" pitchFamily="18" charset="-78"/>
            </a:endParaRPr>
          </a:p>
        </p:txBody>
      </p:sp>
      <p:pic>
        <p:nvPicPr>
          <p:cNvPr id="35" name="Picture 6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3357562"/>
            <a:ext cx="2596980" cy="273915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2" grpId="0"/>
      <p:bldP spid="12" grpId="1"/>
      <p:bldP spid="13" grpId="0"/>
      <p:bldP spid="14" grpId="0"/>
      <p:bldP spid="14" grpId="1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images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428604"/>
            <a:ext cx="5857916" cy="5700752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278605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7950" y="103188"/>
            <a:ext cx="8893175" cy="6638925"/>
          </a:xfrm>
          <a:prstGeom prst="roundRect">
            <a:avLst>
              <a:gd name="adj" fmla="val 5611"/>
            </a:avLst>
          </a:prstGeom>
          <a:noFill/>
          <a:ln w="6985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/>
          </a:p>
        </p:txBody>
      </p:sp>
      <p:pic>
        <p:nvPicPr>
          <p:cNvPr id="17410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42910" y="1071546"/>
            <a:ext cx="2574901" cy="19311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/>
            <a:ext uri="{91240B29-F687-4F45-9708-019B960494DF}"/>
          </a:extLst>
        </p:spPr>
      </p:pic>
      <p:pic>
        <p:nvPicPr>
          <p:cNvPr id="39940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19846">
            <a:off x="3943417" y="2027779"/>
            <a:ext cx="1899717" cy="2342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/>
            </a:extLst>
          </a:blip>
          <a:srcRect b="10905"/>
          <a:stretch/>
        </p:blipFill>
        <p:spPr bwMode="auto">
          <a:xfrm>
            <a:off x="5449939" y="4292516"/>
            <a:ext cx="3516537" cy="2355057"/>
          </a:xfrm>
          <a:prstGeom prst="roundRect">
            <a:avLst>
              <a:gd name="adj" fmla="val 50000"/>
            </a:avLst>
          </a:prstGeom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17413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25994" y="4448968"/>
            <a:ext cx="3008312" cy="2016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7414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429388" y="857232"/>
            <a:ext cx="1983433" cy="2643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</a:extLst>
        </p:spPr>
      </p:pic>
      <p:sp>
        <p:nvSpPr>
          <p:cNvPr id="39944" name="TextBox 7"/>
          <p:cNvSpPr txBox="1">
            <a:spLocks noChangeArrowheads="1"/>
          </p:cNvSpPr>
          <p:nvPr/>
        </p:nvSpPr>
        <p:spPr bwMode="auto">
          <a:xfrm>
            <a:off x="785786" y="3000372"/>
            <a:ext cx="21605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altLang="en-US" sz="3600" b="1" dirty="0">
                <a:latin typeface="Times New Roman" pitchFamily="18" charset="0"/>
                <a:cs typeface="Times New Roman" pitchFamily="18" charset="0"/>
              </a:rPr>
              <a:t>Японія</a:t>
            </a:r>
            <a:endParaRPr lang="ru-RU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45" name="TextBox 8"/>
          <p:cNvSpPr txBox="1">
            <a:spLocks noChangeArrowheads="1"/>
          </p:cNvSpPr>
          <p:nvPr/>
        </p:nvSpPr>
        <p:spPr bwMode="auto">
          <a:xfrm>
            <a:off x="919163" y="3690938"/>
            <a:ext cx="21605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altLang="en-US" sz="3600" b="1" dirty="0">
                <a:latin typeface="Times New Roman" pitchFamily="18" charset="0"/>
                <a:cs typeface="Times New Roman" pitchFamily="18" charset="0"/>
              </a:rPr>
              <a:t>Китай</a:t>
            </a:r>
            <a:endParaRPr lang="ru-RU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46" name="TextBox 9"/>
          <p:cNvSpPr txBox="1">
            <a:spLocks noChangeArrowheads="1"/>
          </p:cNvSpPr>
          <p:nvPr/>
        </p:nvSpPr>
        <p:spPr bwMode="auto">
          <a:xfrm>
            <a:off x="6456363" y="3470275"/>
            <a:ext cx="2159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altLang="en-US" sz="3600" b="1">
                <a:latin typeface="Times New Roman" pitchFamily="18" charset="0"/>
                <a:cs typeface="Times New Roman" pitchFamily="18" charset="0"/>
              </a:rPr>
              <a:t>Росія</a:t>
            </a:r>
            <a:endParaRPr lang="ru-RU" altLang="en-US"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47" name="TextBox 10"/>
          <p:cNvSpPr txBox="1">
            <a:spLocks noChangeArrowheads="1"/>
          </p:cNvSpPr>
          <p:nvPr/>
        </p:nvSpPr>
        <p:spPr bwMode="auto">
          <a:xfrm>
            <a:off x="3643306" y="4286256"/>
            <a:ext cx="2159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altLang="en-US" sz="3600" b="1" dirty="0">
                <a:latin typeface="Times New Roman" pitchFamily="18" charset="0"/>
                <a:cs typeface="Times New Roman" pitchFamily="18" charset="0"/>
              </a:rPr>
              <a:t>Канада</a:t>
            </a:r>
            <a:endParaRPr lang="ru-RU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9" name="TextBox 11"/>
          <p:cNvSpPr txBox="1">
            <a:spLocks noChangeArrowheads="1"/>
          </p:cNvSpPr>
          <p:nvPr/>
        </p:nvSpPr>
        <p:spPr bwMode="auto">
          <a:xfrm>
            <a:off x="6128707" y="5979136"/>
            <a:ext cx="2159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uk-UA" altLang="en-US" sz="3600" dirty="0">
                <a:effectLst>
                  <a:glow rad="254000">
                    <a:schemeClr val="accent3">
                      <a:lumMod val="7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Австралія</a:t>
            </a:r>
            <a:endParaRPr lang="ru-RU" altLang="en-US" sz="3600" dirty="0">
              <a:effectLst>
                <a:glow rad="254000">
                  <a:schemeClr val="accent3">
                    <a:lumMod val="75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1538" y="500042"/>
            <a:ext cx="6624637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ln w="0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Символи народів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ln w="0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світу</a:t>
            </a:r>
            <a:endParaRPr lang="ru-RU" sz="3600" b="1" dirty="0">
              <a:ln w="0">
                <a:solidFill>
                  <a:schemeClr val="tx2">
                    <a:lumMod val="75000"/>
                  </a:schemeClr>
                </a:solidFill>
              </a:ln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357818" y="3857628"/>
            <a:ext cx="2623219" cy="19733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/>
            </a:extLst>
          </a:blip>
          <a:srcRect r="12316"/>
          <a:stretch/>
        </p:blipFill>
        <p:spPr bwMode="auto">
          <a:xfrm>
            <a:off x="4786314" y="1500174"/>
            <a:ext cx="2581811" cy="19733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71538" y="1571612"/>
            <a:ext cx="2500329" cy="18752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2357422" y="500042"/>
            <a:ext cx="58658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uk-UA" altLang="en-US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anose="02020603050405020304" pitchFamily="18" charset="0"/>
              </a:rPr>
              <a:t>Калина – рослина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/>
            </a:extLst>
          </a:blip>
          <a:srcRect l="6025" t="355" r="3796" b="-355"/>
          <a:stretch/>
        </p:blipFill>
        <p:spPr bwMode="auto">
          <a:xfrm>
            <a:off x="1285852" y="4000504"/>
            <a:ext cx="2542015" cy="19018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1" y="285728"/>
            <a:ext cx="8643998" cy="625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413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357322"/>
          </a:xfrm>
        </p:spPr>
        <p:txBody>
          <a:bodyPr>
            <a:noAutofit/>
          </a:bodyPr>
          <a:lstStyle/>
          <a:p>
            <a:r>
              <a:rPr lang="uk-UA" sz="3200" i="1" dirty="0">
                <a:latin typeface="Times New Roman" pitchFamily="18" charset="0"/>
                <a:cs typeface="Times New Roman" pitchFamily="18" charset="0"/>
              </a:rPr>
              <a:t>Зображенням калини прикрашали предмети побуту, писанки, вишиванки. Калина - це символ жіночої вроди, сили та здоров’я. 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3716" y="2143116"/>
            <a:ext cx="1585209" cy="19570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артинки по запросу петриківський розпис калин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446" y="2214554"/>
            <a:ext cx="2275830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Картинки по запросу калина на писанках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4744" y="4214818"/>
            <a:ext cx="1928826" cy="19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Картинки по запросу калина на рушниках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D4CCD7"/>
              </a:clrFrom>
              <a:clrTo>
                <a:srgbClr val="D4CCD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1802" y="2000240"/>
            <a:ext cx="2608942" cy="211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Похожее изображе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3570" y="4357694"/>
            <a:ext cx="2526678" cy="16625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Похожее изображени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25" y="4357694"/>
            <a:ext cx="2733727" cy="1714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472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3929058" y="1571612"/>
            <a:ext cx="4709095" cy="426412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marL="228600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547688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822325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96963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389063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450" indent="0" algn="ctr" eaLnBrk="1" hangingPunct="1">
              <a:buFont typeface="Georgia" panose="02040502050405020303" pitchFamily="18" charset="0"/>
              <a:buNone/>
              <a:defRPr/>
            </a:pPr>
            <a:r>
              <a:rPr lang="uk-UA" altLang="en-US" sz="4000" dirty="0" smtClean="0">
                <a:ln w="1905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Калина вважалась «весільним деревом» Нею оздоблювали  короваї, вбрання нареченої та весільні вінки. </a:t>
            </a:r>
          </a:p>
        </p:txBody>
      </p:sp>
      <p:pic>
        <p:nvPicPr>
          <p:cNvPr id="5" name="Рисунок 9" descr="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214414" y="4143380"/>
            <a:ext cx="2524725" cy="17299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6" name="Рисунок 10" descr="17a035a87da6b0d03a5effdebf7e16b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00100" y="1785926"/>
            <a:ext cx="2584967" cy="19208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7" name="Прямоугольник 6"/>
          <p:cNvSpPr/>
          <p:nvPr/>
        </p:nvSpPr>
        <p:spPr>
          <a:xfrm>
            <a:off x="2571736" y="714356"/>
            <a:ext cx="512672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alt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anose="02020603050405020304" pitchFamily="18" charset="0"/>
              </a:rPr>
              <a:t>Калина в побуті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1428728" y="3000372"/>
            <a:ext cx="6738542" cy="3004386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>
            <a:lvl1pPr marL="228600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547688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822325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96963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389063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anose="02040502050405020303" pitchFamily="18" charset="0"/>
              <a:buChar char="*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450" indent="0" algn="r" eaLnBrk="1" hangingPunct="1">
              <a:buFont typeface="Georgia" panose="02040502050405020303" pitchFamily="18" charset="0"/>
              <a:buNone/>
              <a:defRPr/>
            </a:pPr>
            <a:r>
              <a:rPr lang="uk-UA" altLang="en-US" sz="2400" dirty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Україні безліч населених пунктів з поетичною назвою: Калинівка, </a:t>
            </a:r>
            <a:endParaRPr lang="en-US" altLang="en-US" sz="2400" dirty="0" smtClean="0">
              <a:ln w="19050">
                <a:solidFill>
                  <a:sysClr val="windowText" lastClr="000000"/>
                </a:solidFill>
              </a:ln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" indent="0" algn="r" eaLnBrk="1" hangingPunct="1">
              <a:buFont typeface="Georgia" panose="02040502050405020303" pitchFamily="18" charset="0"/>
              <a:buNone/>
              <a:defRPr/>
            </a:pPr>
            <a:r>
              <a:rPr lang="uk-UA" altLang="en-US" sz="2400" dirty="0" smtClean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Калинове</a:t>
            </a:r>
            <a:r>
              <a:rPr lang="uk-UA" altLang="en-US" sz="2400" dirty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Калиновий гай.  </a:t>
            </a:r>
          </a:p>
          <a:p>
            <a:pPr marL="44450" indent="0" algn="r" eaLnBrk="1" hangingPunct="1">
              <a:buFont typeface="Georgia" panose="02040502050405020303" pitchFamily="18" charset="0"/>
              <a:buNone/>
              <a:defRPr/>
            </a:pPr>
            <a:r>
              <a:rPr lang="uk-UA" altLang="en-US" sz="2400" dirty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прізвища </a:t>
            </a:r>
            <a:r>
              <a:rPr lang="uk-UA" altLang="en-US" sz="2400" dirty="0" err="1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Калинюк</a:t>
            </a:r>
            <a:r>
              <a:rPr lang="uk-UA" altLang="en-US" sz="2400" dirty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Калинчук, </a:t>
            </a:r>
            <a:r>
              <a:rPr lang="uk-UA" altLang="en-US" sz="2400" dirty="0" smtClean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ім'я </a:t>
            </a:r>
            <a:r>
              <a:rPr lang="uk-UA" altLang="en-US" sz="2400" dirty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Калина.</a:t>
            </a:r>
          </a:p>
          <a:p>
            <a:pPr marL="44450" indent="0" algn="r" eaLnBrk="1" hangingPunct="1">
              <a:buFont typeface="Georgia" panose="02040502050405020303" pitchFamily="18" charset="0"/>
              <a:buNone/>
              <a:defRPr/>
            </a:pPr>
            <a:r>
              <a:rPr lang="uk-UA" altLang="en-US" sz="2400" dirty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Сьогодні, навіть, марку </a:t>
            </a:r>
            <a:r>
              <a:rPr lang="uk-UA" altLang="en-US" sz="2400" dirty="0" smtClean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машини </a:t>
            </a:r>
            <a:endParaRPr lang="en-US" altLang="en-US" sz="2400" dirty="0" smtClean="0">
              <a:ln w="19050">
                <a:solidFill>
                  <a:sysClr val="windowText" lastClr="000000"/>
                </a:solidFill>
              </a:ln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" indent="0" algn="r" eaLnBrk="1" hangingPunct="1">
              <a:buFont typeface="Georgia" panose="02040502050405020303" pitchFamily="18" charset="0"/>
              <a:buNone/>
              <a:defRPr/>
            </a:pPr>
            <a:r>
              <a:rPr lang="uk-UA" altLang="en-US" sz="2400" dirty="0" smtClean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 </a:t>
            </a:r>
            <a:r>
              <a:rPr lang="uk-UA" altLang="en-US" sz="2400" dirty="0">
                <a:ln w="19050"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«Калина».</a:t>
            </a:r>
          </a:p>
        </p:txBody>
      </p:sp>
      <p:pic>
        <p:nvPicPr>
          <p:cNvPr id="7" name="Рисунок 5" descr="4673746545_d559e209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714876" y="857232"/>
            <a:ext cx="2909887" cy="936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026" name="Picture 2" descr="&amp;Rcy;&amp;iecy;&amp;zcy;&amp;ucy;&amp;lcy;&amp;softcy;&amp;tcy;&amp;acy;&amp;tcy; &amp;pcy;&amp;ocy;&amp;shcy;&amp;ucy;&amp;kcy;&amp;ucy; &amp;zcy;&amp;ocy;&amp;bcy;&amp;rcy;&amp;acy;&amp;zhcy;&amp;iecy;&amp;ncy;&amp;softcy; &amp;zcy;&amp;acy; &amp;zcy;&amp;acy;&amp;pcy;&amp;icy;&amp;tcy;&amp;ocy;&amp;mcy; &quot;&amp;lcy;&amp;acy;&amp;dcy;&amp;acy; &amp;kcy;&amp;acy;&amp;lcy;&amp;icy;&amp;ncy;&amp;acy;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85786" y="857232"/>
            <a:ext cx="2893239" cy="19288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Прямоугольник 5"/>
          <p:cNvSpPr/>
          <p:nvPr/>
        </p:nvSpPr>
        <p:spPr>
          <a:xfrm>
            <a:off x="3643306" y="1928802"/>
            <a:ext cx="485778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altLang="en-US" sz="4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anose="02020603050405020304" pitchFamily="18" charset="0"/>
              </a:rPr>
              <a:t>Калина в назвах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500166" y="1714488"/>
            <a:ext cx="2541538" cy="19293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072066" y="1571612"/>
            <a:ext cx="2393127" cy="19478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7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857884" y="4000504"/>
            <a:ext cx="2290629" cy="17179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8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28662" y="4214818"/>
            <a:ext cx="2190765" cy="16430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9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428992" y="4071942"/>
            <a:ext cx="2163151" cy="15374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10" name="Прямоугольник 9"/>
          <p:cNvSpPr/>
          <p:nvPr/>
        </p:nvSpPr>
        <p:spPr>
          <a:xfrm>
            <a:off x="1357290" y="571480"/>
            <a:ext cx="645561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altLang="en-US" sz="48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anose="02020603050405020304" pitchFamily="18" charset="0"/>
              </a:rPr>
              <a:t>Калина в </a:t>
            </a:r>
            <a:r>
              <a:rPr lang="uk-UA" alt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anose="02020603050405020304" pitchFamily="18" charset="0"/>
              </a:rPr>
              <a:t>харчуванні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Заголовок 7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2714612" y="428604"/>
            <a:ext cx="5786478" cy="1785950"/>
          </a:xfrm>
          <a:noFill/>
          <a:ln/>
        </p:spPr>
      </p:pic>
      <p:pic>
        <p:nvPicPr>
          <p:cNvPr id="6" name="Picture 9" descr="ccdad2e681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785793"/>
            <a:ext cx="1857388" cy="1745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9" descr="b_kal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428868"/>
            <a:ext cx="3733430" cy="3453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9" descr="AGEZ8DVCA6TPYSYCAJSU7DRCAX5JSE0CACCQKJ2CATTUV0NCAEP4Z53CA1AFT20CATUYH6FCAMWGAXRCAIRSTETCAVPXIPYCAZ457MQCALU6QOECAI8L82BCA5DBKVJCA4PV81WCA8PGJMZCA7KEDSACAATP7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2643182"/>
            <a:ext cx="3148445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/>
            </a:extLst>
          </a:blip>
          <a:srcRect t="8021" b="8972"/>
          <a:stretch/>
        </p:blipFill>
        <p:spPr bwMode="auto">
          <a:xfrm>
            <a:off x="785786" y="2857496"/>
            <a:ext cx="4024312" cy="22322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/>
            </a:extLst>
          </a:blip>
          <a:srcRect l="11340" b="5502"/>
          <a:stretch/>
        </p:blipFill>
        <p:spPr bwMode="auto">
          <a:xfrm>
            <a:off x="6000760" y="2928934"/>
            <a:ext cx="2248478" cy="28157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8425" cmpd="thinThick">
            <a:solidFill>
              <a:srgbClr val="00000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scene3d>
            <a:camera prst="isometricOffAxis2Left"/>
            <a:lightRig rig="threePt" dir="t"/>
          </a:scene3d>
          <a:extLst/>
        </p:spPr>
      </p:pic>
      <p:sp>
        <p:nvSpPr>
          <p:cNvPr id="4" name="TextBox 3"/>
          <p:cNvSpPr txBox="1"/>
          <p:nvPr/>
        </p:nvSpPr>
        <p:spPr>
          <a:xfrm>
            <a:off x="714348" y="714356"/>
            <a:ext cx="7705725" cy="20002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270000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Походження назви (етимологічний словник)</a:t>
            </a:r>
          </a:p>
          <a:p>
            <a:pPr indent="185738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C00000"/>
                </a:solidFill>
                <a:latin typeface="Segoe Print" pitchFamily="2" charset="0"/>
                <a:cs typeface="Times New Roman" pitchFamily="18" charset="0"/>
              </a:rPr>
              <a:t>Калина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3200" i="1" dirty="0">
                <a:latin typeface="Times New Roman" pitchFamily="18" charset="0"/>
                <a:cs typeface="Times New Roman" pitchFamily="18" charset="0"/>
              </a:rPr>
              <a:t>походить від слова «калити», тобто розплавляти під дією вогню до червоного кольору. 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428992" y="4643446"/>
            <a:ext cx="2286000" cy="1428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571472" y="1857364"/>
            <a:ext cx="821537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лузі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калина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квіточками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немов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матуся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діточками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Запишалася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калина,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наче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красная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дівчина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                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кущ,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калина, яка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дитина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 Весною калина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білим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цвітом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квітує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восени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червоні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ягоди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дарує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 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Посадиш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біля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калину –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будеш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долю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щасливу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Любиш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Україну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посади калину;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 Милуйся калиною,  як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цвіте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дитиною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як росте;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·  Без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верби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калини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нема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України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953150">
            <a:off x="5135378" y="3992377"/>
            <a:ext cx="2357454" cy="235745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42976" y="785794"/>
            <a:ext cx="7010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Прислів</a:t>
            </a:r>
            <a:r>
              <a:rPr 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’</a:t>
            </a:r>
            <a:r>
              <a:rPr lang="ru-RU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я та </a:t>
            </a:r>
            <a:r>
              <a:rPr lang="ru-RU" sz="4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приказки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images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428604"/>
            <a:ext cx="5857916" cy="5700752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278605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242886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tom7-10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1643050"/>
            <a:ext cx="2143140" cy="26834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86182" y="1714488"/>
            <a:ext cx="48577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i="1" dirty="0" smtClean="0">
                <a:latin typeface="Times New Roman" pitchFamily="18" charset="0"/>
                <a:cs typeface="Times New Roman" pitchFamily="18" charset="0"/>
              </a:rPr>
              <a:t>Галина Олексіївна Демченко – українська письменниця. Її батько був агрономом, а мама – вчителькою.  Тому дівчинка Галинка у 6 років уже вміла гарно читати й писати. Любила Галина Олексіївна доглядати квіти, малювати. Та найбільше їй подобалося складати вірші, казки, оповідання. Тому і стала письменницею.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9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857760"/>
            <a:ext cx="2286016" cy="157051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785918" y="785794"/>
            <a:ext cx="67249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Розповідь про письменницю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046375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2143108" y="1714488"/>
            <a:ext cx="63367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Курний шлях – у пилюці</a:t>
            </a:r>
          </a:p>
          <a:p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Обабіч – з обох сторін дороги</a:t>
            </a:r>
          </a:p>
          <a:p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Гущавина – густий ліс</a:t>
            </a:r>
          </a:p>
          <a:p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На привіллі – на волі</a:t>
            </a:r>
          </a:p>
          <a:p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Крислатий кущ – розложистий, рясний</a:t>
            </a:r>
          </a:p>
          <a:p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Подорожній – людина, яка подорожує</a:t>
            </a:r>
          </a:p>
          <a:p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Стрепенувся – прокинувся</a:t>
            </a:r>
          </a:p>
          <a:p>
            <a:r>
              <a:rPr lang="uk-UA" sz="2800" i="1" dirty="0" err="1" smtClean="0">
                <a:latin typeface="Times New Roman" pitchFamily="18" charset="0"/>
                <a:cs typeface="Times New Roman" pitchFamily="18" charset="0"/>
              </a:rPr>
              <a:t>Гульк</a:t>
            </a:r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 - раптово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786322"/>
            <a:ext cx="2286016" cy="157051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285984" y="714356"/>
            <a:ext cx="54906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itchFamily="18" charset="0"/>
              </a:rPr>
              <a:t>Словникова робота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046375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43174" y="1643050"/>
            <a:ext cx="5786478" cy="4286280"/>
          </a:xfrm>
        </p:spPr>
        <p:txBody>
          <a:bodyPr>
            <a:noAutofit/>
          </a:bodyPr>
          <a:lstStyle/>
          <a:p>
            <a:pPr marL="609600" indent="-609600">
              <a:buFont typeface="+mj-lt"/>
              <a:buAutoNum type="arabicPeriod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Калинка дуже любила: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а)  співати;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б)  квіти;</a:t>
            </a: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в)  ягоди.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endParaRPr lang="uk-UA" sz="9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AutoNum type="arabicPeriod" startAt="2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Калинка посадила край шляху: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а)  квіти;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б)  дерево;</a:t>
            </a: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в)  тонюсіньке стебельце.</a:t>
            </a:r>
            <a:endParaRPr lang="uk-UA" sz="28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857760"/>
            <a:ext cx="2286016" cy="1570511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143372" y="642918"/>
            <a:ext cx="17379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Тест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2285984" y="1643050"/>
            <a:ext cx="6072230" cy="4000528"/>
          </a:xfrm>
        </p:spPr>
        <p:txBody>
          <a:bodyPr>
            <a:noAutofit/>
          </a:bodyPr>
          <a:lstStyle/>
          <a:p>
            <a:pPr marL="609600" indent="-609600">
              <a:lnSpc>
                <a:spcPct val="90000"/>
              </a:lnSpc>
              <a:buFontTx/>
              <a:buAutoNum type="arabicPeriod" startAt="3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Шляхом ішов: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а)  подорожній;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б)  дідусь;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в)  хлопчик.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endParaRPr lang="uk-UA" sz="9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Tx/>
              <a:buAutoNum type="arabicPeriod" startAt="4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Подорожній подякував: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а)  дівчинці;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б)  роботящим рукам і доброму серцю;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в)  кущу, який давав прохолоду.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857760"/>
            <a:ext cx="2286016" cy="157051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143372" y="642918"/>
            <a:ext cx="17379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Тест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71736" y="1500174"/>
            <a:ext cx="5500726" cy="3429024"/>
          </a:xfrm>
        </p:spPr>
        <p:txBody>
          <a:bodyPr>
            <a:normAutofit fontScale="92500" lnSpcReduction="20000"/>
          </a:bodyPr>
          <a:lstStyle/>
          <a:p>
            <a:pPr marL="609600" indent="-609600">
              <a:buFontTx/>
              <a:buAutoNum type="arabicPeriod" startAt="5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Зернятко в ягідці було схоже на: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а)  сонечко;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б)  квіточку;</a:t>
            </a: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в)  серце.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endParaRPr lang="uk-UA" sz="10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AutoNum type="arabicPeriod" startAt="6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Відтоді кущ називають: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а)  калиною;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б)  малиною;</a:t>
            </a:r>
          </a:p>
          <a:p>
            <a:pPr marL="609600" indent="-609600">
              <a:buFontTx/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)  шипшиною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857760"/>
            <a:ext cx="2286016" cy="1570511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714744" y="571480"/>
            <a:ext cx="202184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Тест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57422" y="5214950"/>
            <a:ext cx="61436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b="1" dirty="0" smtClean="0">
                <a:solidFill>
                  <a:srgbClr val="C00000"/>
                </a:solidFill>
                <a:latin typeface="Comic Sans MS" pitchFamily="66" charset="0"/>
              </a:rPr>
              <a:t>1-б; 2-в; 3-а; 4-б; 5-в; 6-а.</a:t>
            </a:r>
            <a:endParaRPr lang="ru-RU" sz="3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Українська народна пісня - ОЙ Є В ЛІСІ КАЛИНА - вокальний ансамбль 'Промінці'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00034" y="375025"/>
            <a:ext cx="8072494" cy="60543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images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428604"/>
            <a:ext cx="5857916" cy="5700752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278605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1736" y="3571876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242886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71670" y="1500174"/>
            <a:ext cx="600079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Скласти 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словесний портрет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Калинки:</a:t>
            </a:r>
            <a:endParaRPr lang="uk-UA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400" i="1" dirty="0" smtClean="0">
                <a:latin typeface="Times New Roman" pitchFamily="18" charset="0"/>
                <a:cs typeface="Times New Roman" pitchFamily="18" charset="0"/>
              </a:rPr>
              <a:t>зла</a:t>
            </a:r>
            <a:r>
              <a:rPr lang="uk-UA" sz="2400" i="1" dirty="0">
                <a:latin typeface="Times New Roman" pitchFamily="18" charset="0"/>
                <a:cs typeface="Times New Roman" pitchFamily="18" charset="0"/>
              </a:rPr>
              <a:t>, горда, працьовита, небайдужа, добра, щира, егоїстична, доброзичлива, милосердна, жорстока, хитра, порядна,  самостійна, рішуча, балакуча, безініціативна, нетерпима, скупа, охайна.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7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786322"/>
            <a:ext cx="2286016" cy="157051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643174" y="857232"/>
            <a:ext cx="49183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itchFamily="18" charset="0"/>
              </a:rPr>
              <a:t>Вибери</a:t>
            </a:r>
            <a:r>
              <a:rPr lang="ru-RU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itchFamily="18" charset="0"/>
              </a:rPr>
              <a:t> словечко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091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3428992" y="1500174"/>
            <a:ext cx="45720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Колись, давно – </a:t>
            </a:r>
            <a:r>
              <a:rPr lang="uk-UA" sz="3200" i="1" dirty="0" err="1" smtClean="0">
                <a:latin typeface="Times New Roman" pitchFamily="18" charset="0"/>
                <a:cs typeface="Times New Roman" pitchFamily="18" charset="0"/>
              </a:rPr>
              <a:t>давно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Видно, й рослинам…</a:t>
            </a:r>
          </a:p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Викопала…</a:t>
            </a:r>
          </a:p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Росло воно…</a:t>
            </a:r>
          </a:p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Іде якось…</a:t>
            </a:r>
          </a:p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Усміхнувся…</a:t>
            </a:r>
          </a:p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Обсипався…</a:t>
            </a:r>
          </a:p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Прийшла й…</a:t>
            </a:r>
          </a:p>
          <a:p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Відтоді всі…</a:t>
            </a:r>
          </a:p>
        </p:txBody>
      </p:sp>
      <p:pic>
        <p:nvPicPr>
          <p:cNvPr id="9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786322"/>
            <a:ext cx="2286016" cy="1570511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643042" y="642918"/>
            <a:ext cx="65886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itchFamily="18" charset="0"/>
              </a:rPr>
              <a:t>Гра “Я почну,а ти </a:t>
            </a:r>
            <a:r>
              <a:rPr lang="uk-UA" sz="3600" b="1" i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itchFamily="18" charset="0"/>
              </a:rPr>
              <a:t>дочитай”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046375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5984" y="2000240"/>
            <a:ext cx="61206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800" i="1" dirty="0" smtClean="0"/>
              <a:t> У Калини було щире серце?</a:t>
            </a:r>
          </a:p>
          <a:p>
            <a:r>
              <a:rPr lang="uk-UA" sz="2800" i="1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uk-UA" sz="2800" i="1" dirty="0" smtClean="0"/>
              <a:t>Калина посадила кущик восени?</a:t>
            </a:r>
          </a:p>
          <a:p>
            <a:endParaRPr lang="uk-UA" sz="2800" i="1" dirty="0" smtClean="0"/>
          </a:p>
          <a:p>
            <a:pPr>
              <a:buFont typeface="Wingdings" pitchFamily="2" charset="2"/>
              <a:buChar char="v"/>
            </a:pPr>
            <a:r>
              <a:rPr lang="uk-UA" sz="2800" i="1" dirty="0" smtClean="0"/>
              <a:t>Подорожній пішов собі мовчки?</a:t>
            </a:r>
          </a:p>
          <a:p>
            <a:r>
              <a:rPr lang="uk-UA" sz="2800" i="1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uk-UA" sz="2800" i="1" dirty="0" smtClean="0"/>
              <a:t>Заховані у ягодах зернятка схожі на маленьке серце?</a:t>
            </a:r>
            <a:endParaRPr lang="ru-RU" sz="2800" i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6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786322"/>
            <a:ext cx="2286016" cy="157051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643174" y="857232"/>
            <a:ext cx="44566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Гра </a:t>
            </a:r>
            <a:r>
              <a:rPr lang="uk-UA" sz="4400" b="1" i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“Так</a:t>
            </a:r>
            <a:r>
              <a:rPr lang="uk-UA" sz="44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 чи </a:t>
            </a:r>
            <a:r>
              <a:rPr lang="uk-UA" sz="4400" b="1" i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ні”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images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428604"/>
            <a:ext cx="5857916" cy="5700752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278605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242886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860" y="350043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85926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3286116" y="642918"/>
            <a:ext cx="5118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smtClean="0">
                <a:solidFill>
                  <a:srgbClr val="FF0000"/>
                </a:solidFill>
              </a:rPr>
              <a:t>     </a:t>
            </a:r>
            <a:r>
              <a:rPr lang="uk-UA" sz="3200" i="1" dirty="0" smtClean="0">
                <a:solidFill>
                  <a:srgbClr val="FF0000"/>
                </a:solidFill>
                <a:latin typeface="Comic Sans MS" pitchFamily="66" charset="0"/>
              </a:rPr>
              <a:t>Читання </a:t>
            </a:r>
            <a:r>
              <a:rPr lang="uk-UA" sz="3200" i="1" dirty="0" err="1" smtClean="0">
                <a:solidFill>
                  <a:srgbClr val="FF0000"/>
                </a:solidFill>
                <a:latin typeface="Comic Sans MS" pitchFamily="66" charset="0"/>
              </a:rPr>
              <a:t>“Плутанки”</a:t>
            </a:r>
            <a:endParaRPr lang="ru-RU" sz="3200" i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67744" y="1124744"/>
            <a:ext cx="1368152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Спасибі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499992" y="2060848"/>
            <a:ext cx="129614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тим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300192" y="1412776"/>
            <a:ext cx="1656184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роботящим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220072" y="2996952"/>
            <a:ext cx="1152128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що цей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092280" y="3140968"/>
            <a:ext cx="1512168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рукам,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876256" y="4365104"/>
            <a:ext cx="1512168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посадили,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004048" y="5661248"/>
            <a:ext cx="1728192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 тому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076056" y="4221088"/>
            <a:ext cx="129614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кущ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203848" y="5445224"/>
            <a:ext cx="1440160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доброму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195736" y="4221088"/>
            <a:ext cx="1656184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серцю,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203848" y="3140968"/>
            <a:ext cx="1656184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що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835696" y="2780928"/>
            <a:ext cx="1224136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його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555776" y="1916832"/>
            <a:ext cx="1440160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викохало!</a:t>
            </a:r>
            <a:endParaRPr lang="ru-RU" dirty="0"/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707904" y="1340768"/>
            <a:ext cx="93610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5868144" y="1916832"/>
            <a:ext cx="36004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6200000" flipH="1">
            <a:off x="7300498" y="2428694"/>
            <a:ext cx="967165" cy="2314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0800000">
            <a:off x="6429388" y="3214686"/>
            <a:ext cx="590884" cy="1423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rot="5400000">
            <a:off x="5393537" y="3821909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6516216" y="4509120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H="1">
            <a:off x="6660232" y="5085184"/>
            <a:ext cx="43204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15" idx="1"/>
          </p:cNvCxnSpPr>
          <p:nvPr/>
        </p:nvCxnSpPr>
        <p:spPr>
          <a:xfrm flipH="1" flipV="1">
            <a:off x="4716016" y="5805264"/>
            <a:ext cx="288032" cy="1080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H="1" flipV="1">
            <a:off x="3563888" y="4869160"/>
            <a:ext cx="21602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V="1">
            <a:off x="3347864" y="3789040"/>
            <a:ext cx="28803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 flipV="1">
            <a:off x="3131840" y="2924944"/>
            <a:ext cx="36004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786322"/>
            <a:ext cx="2286016" cy="1570511"/>
          </a:xfrm>
          <a:prstGeom prst="rect">
            <a:avLst/>
          </a:prstGeom>
          <a:noFill/>
        </p:spPr>
      </p:pic>
      <p:cxnSp>
        <p:nvCxnSpPr>
          <p:cNvPr id="42" name="Прямая со стрелкой 41"/>
          <p:cNvCxnSpPr/>
          <p:nvPr/>
        </p:nvCxnSpPr>
        <p:spPr>
          <a:xfrm rot="5400000" flipH="1" flipV="1">
            <a:off x="2021701" y="2264523"/>
            <a:ext cx="512606" cy="4126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5046375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714356"/>
            <a:ext cx="670247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itchFamily="18" charset="0"/>
              </a:rPr>
              <a:t>Розташуй правильно 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71604" y="1785926"/>
            <a:ext cx="55094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Тонюсіньке стебельце.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71604" y="2643182"/>
            <a:ext cx="67808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* Привітна і ласкава дівчинка.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71604" y="3429000"/>
            <a:ext cx="60627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* Пам'ять про добре серце.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71604" y="4214818"/>
            <a:ext cx="55238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* Вдячність перехожого.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79191E-6 L -0.00312 -0.12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4509E-6 L 2.22222E-6 0.1151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52601E-6 L 0.00243 -0.1135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48555E-6 L 1.11111E-6 0.1361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images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428604"/>
            <a:ext cx="5857916" cy="5700752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278605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85926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446" y="4071942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2357430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860" y="350043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43174" y="1714488"/>
            <a:ext cx="55007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800" i="1" dirty="0" smtClean="0"/>
              <a:t> Під вікном моїм  ________.</a:t>
            </a:r>
          </a:p>
          <a:p>
            <a:r>
              <a:rPr lang="uk-UA" sz="2800" i="1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uk-UA" sz="2800" i="1" dirty="0" smtClean="0"/>
              <a:t> І розкішна,і   __________.</a:t>
            </a:r>
          </a:p>
          <a:p>
            <a:endParaRPr lang="uk-UA" sz="2800" i="1" dirty="0" smtClean="0"/>
          </a:p>
          <a:p>
            <a:pPr>
              <a:buFont typeface="Wingdings" pitchFamily="2" charset="2"/>
              <a:buChar char="v"/>
            </a:pPr>
            <a:r>
              <a:rPr lang="uk-UA" sz="2800" i="1" dirty="0" smtClean="0"/>
              <a:t> Ніби </a:t>
            </a:r>
            <a:r>
              <a:rPr lang="uk-UA" sz="2800" i="1" dirty="0" err="1" smtClean="0"/>
              <a:t>юная</a:t>
            </a:r>
            <a:r>
              <a:rPr lang="uk-UA" sz="2800" i="1" dirty="0" smtClean="0"/>
              <a:t>     __________</a:t>
            </a:r>
          </a:p>
          <a:p>
            <a:r>
              <a:rPr lang="uk-UA" sz="2800" i="1" dirty="0" smtClean="0"/>
              <a:t> </a:t>
            </a:r>
          </a:p>
          <a:p>
            <a:pPr>
              <a:buFont typeface="Wingdings" pitchFamily="2" charset="2"/>
              <a:buChar char="v"/>
            </a:pPr>
            <a:r>
              <a:rPr lang="uk-UA" sz="2800" i="1" dirty="0" smtClean="0"/>
              <a:t> Білу _______ одягла.</a:t>
            </a:r>
          </a:p>
          <a:p>
            <a:pPr>
              <a:buFont typeface="Wingdings" pitchFamily="2" charset="2"/>
              <a:buChar char="v"/>
            </a:pPr>
            <a:endParaRPr lang="uk-UA" sz="2800" i="1" dirty="0" smtClean="0"/>
          </a:p>
          <a:p>
            <a:r>
              <a:rPr lang="uk-UA" sz="2800" i="1" dirty="0" smtClean="0"/>
              <a:t>Калина, красива, дівчина, сукню.</a:t>
            </a:r>
            <a:endParaRPr lang="ru-RU" sz="2800" i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6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786322"/>
            <a:ext cx="2286016" cy="157051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071802" y="785794"/>
            <a:ext cx="33201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Гра </a:t>
            </a:r>
            <a:r>
              <a:rPr lang="uk-UA" sz="4000" b="1" i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“Поети”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images0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428604"/>
            <a:ext cx="5857916" cy="5700752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278605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85926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446" y="4071942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2357430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8860" y="3500438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0562" y="3357562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9" name="Прямая со стрелкой 18"/>
          <p:cNvCxnSpPr/>
          <p:nvPr/>
        </p:nvCxnSpPr>
        <p:spPr>
          <a:xfrm rot="16200000" flipV="1">
            <a:off x="4569437" y="2431434"/>
            <a:ext cx="1005833" cy="5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5643570" y="2071678"/>
            <a:ext cx="1643074" cy="114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34" idx="3"/>
          </p:cNvCxnSpPr>
          <p:nvPr/>
        </p:nvCxnSpPr>
        <p:spPr>
          <a:xfrm flipV="1">
            <a:off x="6206631" y="3537852"/>
            <a:ext cx="1080013" cy="1175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000760" y="4214818"/>
            <a:ext cx="1214446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5400000">
            <a:off x="5036347" y="5036355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0800000" flipV="1">
            <a:off x="3643308" y="4572008"/>
            <a:ext cx="857255" cy="651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0800000" flipV="1">
            <a:off x="2714616" y="3643314"/>
            <a:ext cx="1285881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0800000">
            <a:off x="2928926" y="2214554"/>
            <a:ext cx="1234410" cy="10797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2928926" y="571480"/>
            <a:ext cx="42001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Підсумок уроку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2" y="2428868"/>
            <a:ext cx="2420449" cy="2453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519318">
            <a:off x="3853838" y="2560541"/>
            <a:ext cx="2286016" cy="21473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046375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4429124" y="1285860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Символ</a:t>
            </a:r>
          </a:p>
          <a:p>
            <a:r>
              <a:rPr lang="uk-UA" dirty="0" smtClean="0"/>
              <a:t> України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286644" y="3214686"/>
            <a:ext cx="1193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Лікарська рослина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857752" y="5429264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Символізує дівочу красу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785918" y="3429000"/>
            <a:ext cx="12274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dirty="0" smtClean="0"/>
              <a:t>Корм</a:t>
            </a:r>
          </a:p>
          <a:p>
            <a:pPr algn="ctr"/>
            <a:r>
              <a:rPr lang="uk-UA" dirty="0" smtClean="0"/>
              <a:t> для птахів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929454" y="1571612"/>
            <a:ext cx="1357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Цілющий</a:t>
            </a:r>
          </a:p>
          <a:p>
            <a:pPr algn="ctr"/>
            <a:r>
              <a:rPr lang="uk-UA" dirty="0" smtClean="0"/>
              <a:t> сік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215206" y="5000636"/>
            <a:ext cx="1051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Окраса двору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428860" y="5000636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Білосніжий</a:t>
            </a:r>
            <a:r>
              <a:rPr lang="uk-UA" dirty="0" smtClean="0"/>
              <a:t>     цвіт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928794" y="1785926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Гірко-кислі     </a:t>
            </a:r>
          </a:p>
          <a:p>
            <a:r>
              <a:rPr lang="uk-UA" dirty="0" smtClean="0"/>
              <a:t>     ягоди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rot="16200000" flipV="1">
            <a:off x="4569437" y="2431434"/>
            <a:ext cx="1005833" cy="5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5643570" y="2071678"/>
            <a:ext cx="1643074" cy="114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34" idx="3"/>
            <a:endCxn id="10" idx="1"/>
          </p:cNvCxnSpPr>
          <p:nvPr/>
        </p:nvCxnSpPr>
        <p:spPr>
          <a:xfrm flipV="1">
            <a:off x="6206631" y="3537852"/>
            <a:ext cx="1080013" cy="1175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000760" y="4214818"/>
            <a:ext cx="1214446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5400000">
            <a:off x="5036347" y="5036355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0800000" flipV="1">
            <a:off x="3643308" y="4572008"/>
            <a:ext cx="857255" cy="651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0800000" flipV="1">
            <a:off x="2714616" y="3643314"/>
            <a:ext cx="1285881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0800000">
            <a:off x="2928926" y="2214554"/>
            <a:ext cx="1234410" cy="10797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2928926" y="571480"/>
            <a:ext cx="42001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Підсумок уроку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2" y="2428868"/>
            <a:ext cx="2420449" cy="2453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 descr="Картинки по запросу прозрачная картинка калины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4768170">
            <a:off x="3600689" y="2761319"/>
            <a:ext cx="2677565" cy="18395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046375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4" descr="H:\презентація\ukr_dina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3429000"/>
            <a:ext cx="4503737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642910" y="1785926"/>
            <a:ext cx="8001056" cy="2286016"/>
          </a:xfrm>
        </p:spPr>
        <p:txBody>
          <a:bodyPr/>
          <a:lstStyle/>
          <a:p>
            <a:pPr eaLnBrk="1" hangingPunct="1"/>
            <a:r>
              <a:rPr lang="uk-UA" altLang="en-US" sz="4000" dirty="0" smtClean="0">
                <a:latin typeface="Times New Roman" pitchFamily="18" charset="0"/>
                <a:cs typeface="Times New Roman" pitchFamily="18" charset="0"/>
              </a:rPr>
              <a:t>Що сподобалося робити</a:t>
            </a:r>
            <a:r>
              <a:rPr lang="en-US" altLang="en-US" sz="4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uk-UA" alt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uk-UA" altLang="en-US" sz="4000" dirty="0" smtClean="0">
                <a:latin typeface="Times New Roman" pitchFamily="18" charset="0"/>
                <a:cs typeface="Times New Roman" pitchFamily="18" charset="0"/>
              </a:rPr>
              <a:t>Я дізнався …</a:t>
            </a:r>
            <a:endParaRPr lang="uk-UA" alt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uk-UA" altLang="en-US" sz="4000" dirty="0" smtClean="0">
                <a:latin typeface="Times New Roman" pitchFamily="18" charset="0"/>
                <a:cs typeface="Times New Roman" pitchFamily="18" charset="0"/>
              </a:rPr>
              <a:t>Нас можна похвалити за…</a:t>
            </a:r>
            <a:endParaRPr lang="ru-RU" altLang="en-US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2000232" y="714356"/>
            <a:ext cx="5788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alt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  <a:cs typeface="Times New Roman" panose="02020603050405020304" pitchFamily="18" charset="0"/>
              </a:rPr>
              <a:t>Гра «Мікрофон»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Users\User\Desktop\6447908-bcb6a014fd5cac7f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040772">
            <a:off x="3293998" y="4915155"/>
            <a:ext cx="988820" cy="785759"/>
          </a:xfrm>
          <a:prstGeom prst="rect">
            <a:avLst/>
          </a:prstGeom>
          <a:noFill/>
        </p:spPr>
      </p:pic>
      <p:pic>
        <p:nvPicPr>
          <p:cNvPr id="5122" name="Picture 2" descr="http://4put.ru/pictures/max/174/53692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4429132"/>
            <a:ext cx="1623591" cy="1428760"/>
          </a:xfrm>
          <a:prstGeom prst="rect">
            <a:avLst/>
          </a:prstGeom>
          <a:noFill/>
        </p:spPr>
      </p:pic>
      <p:pic>
        <p:nvPicPr>
          <p:cNvPr id="5125" name="Picture 5" descr="C:\Users\User\Desktop\6447908-bcb6a014fd5cac7f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214686"/>
            <a:ext cx="1071602" cy="851541"/>
          </a:xfrm>
          <a:prstGeom prst="rect">
            <a:avLst/>
          </a:prstGeom>
          <a:noFill/>
        </p:spPr>
      </p:pic>
      <p:pic>
        <p:nvPicPr>
          <p:cNvPr id="2" name="Picture 2" descr="C:\Users\User\Desktop\images0.p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428604"/>
            <a:ext cx="5857916" cy="5700752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2857496"/>
            <a:ext cx="642942" cy="651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876" y="1857364"/>
            <a:ext cx="586768" cy="594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446" y="4071942"/>
            <a:ext cx="729644" cy="73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7094" y="2500306"/>
            <a:ext cx="588665" cy="59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7562"/>
            <a:ext cx="588665" cy="59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1736" y="4857760"/>
            <a:ext cx="588665" cy="59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09759" y="1500174"/>
            <a:ext cx="868844" cy="728644"/>
          </a:xfrm>
          <a:prstGeom prst="rect">
            <a:avLst/>
          </a:prstGeom>
          <a:noFill/>
        </p:spPr>
      </p:pic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5643570" y="2000240"/>
            <a:ext cx="714379" cy="733866"/>
          </a:xfrm>
          <a:prstGeom prst="rect">
            <a:avLst/>
          </a:prstGeom>
          <a:noFill/>
        </p:spPr>
      </p:pic>
      <p:pic>
        <p:nvPicPr>
          <p:cNvPr id="7174" name="Picture 6" descr="Похожее изображение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8" y="1142984"/>
            <a:ext cx="810725" cy="689304"/>
          </a:xfrm>
          <a:prstGeom prst="rect">
            <a:avLst/>
          </a:prstGeom>
          <a:noFill/>
        </p:spPr>
      </p:pic>
      <p:pic>
        <p:nvPicPr>
          <p:cNvPr id="7180" name="Picture 12" descr="Похожее изображение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715008" y="3500438"/>
            <a:ext cx="1071570" cy="1071570"/>
          </a:xfrm>
          <a:prstGeom prst="rect">
            <a:avLst/>
          </a:prstGeom>
          <a:noFill/>
        </p:spPr>
      </p:pic>
      <p:pic>
        <p:nvPicPr>
          <p:cNvPr id="5124" name="Picture 4" descr="http://4put.ru/pictures/max/174/536919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714612" y="2928934"/>
            <a:ext cx="1128702" cy="1128702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4612" y="3356601"/>
            <a:ext cx="660103" cy="668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C:\Users\User\Desktop\6447908-bcb6a014fd5cac7f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000364" y="3357562"/>
            <a:ext cx="1000132" cy="7947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2427"/>
          <a:stretch/>
        </p:blipFill>
        <p:spPr bwMode="auto">
          <a:xfrm>
            <a:off x="-2" y="-18105"/>
            <a:ext cx="9144002" cy="6867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27584" y="116632"/>
            <a:ext cx="7560840" cy="2123658"/>
          </a:xfrm>
          <a:prstGeom prst="rect">
            <a:avLst/>
          </a:prstGeom>
        </p:spPr>
        <p:txBody>
          <a:bodyPr>
            <a:prstTxWarp prst="textChevron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6600" b="1" spc="300" dirty="0" smtClean="0">
                <a:ln w="11430" cmpd="sng">
                  <a:solidFill>
                    <a:srgbClr val="4E67C8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4E67C8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4E67C8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397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Дякуємо за увагу!</a:t>
            </a:r>
            <a:endParaRPr lang="ru-RU" sz="6600" b="1" spc="300" dirty="0">
              <a:ln w="11430" cmpd="sng">
                <a:solidFill>
                  <a:srgbClr val="4E67C8">
                    <a:tint val="10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4E67C8">
                      <a:tint val="83000"/>
                      <a:shade val="100000"/>
                      <a:satMod val="200000"/>
                    </a:srgbClr>
                  </a:gs>
                  <a:gs pos="75000">
                    <a:srgbClr val="4E67C8">
                      <a:tint val="100000"/>
                      <a:shade val="50000"/>
                      <a:satMod val="150000"/>
                    </a:srgbClr>
                  </a:gs>
                </a:gsLst>
                <a:lin ang="5400000"/>
              </a:gradFill>
              <a:effectLst>
                <a:glow rad="1397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99129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744"/>
          <a:stretch/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B4DCFA"/>
            </a:outerShdw>
            <a:softEdge rad="317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679" b="100000" l="2333" r="98000">
                        <a14:foregroundMark x1="24667" y1="73756" x2="30333" y2="76697"/>
                        <a14:foregroundMark x1="66333" y1="56335" x2="64333" y2="63122"/>
                        <a14:foregroundMark x1="66667" y1="52489" x2="70000" y2="68778"/>
                        <a14:foregroundMark x1="57667" y1="81674" x2="69667" y2="80769"/>
                        <a14:foregroundMark x1="57333" y1="84842" x2="73000" y2="83258"/>
                        <a14:foregroundMark x1="67333" y1="25566" x2="67333" y2="25566"/>
                        <a14:foregroundMark x1="65667" y1="24661" x2="65667" y2="24661"/>
                        <a14:foregroundMark x1="32333" y1="78959" x2="32333" y2="78959"/>
                        <a14:foregroundMark x1="56333" y1="84615" x2="56333" y2="84615"/>
                        <a14:foregroundMark x1="61000" y1="75566" x2="61000" y2="75566"/>
                        <a14:foregroundMark x1="25667" y1="71041" x2="25667" y2="71041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44" y="1428736"/>
            <a:ext cx="2228630" cy="3191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2069" y="404664"/>
            <a:ext cx="8424936" cy="1512168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ln w="11430"/>
                <a:gradFill>
                  <a:gsLst>
                    <a:gs pos="0">
                      <a:srgbClr val="F14124">
                        <a:tint val="90000"/>
                        <a:satMod val="120000"/>
                      </a:srgbClr>
                    </a:gs>
                    <a:gs pos="25000">
                      <a:srgbClr val="F14124">
                        <a:tint val="93000"/>
                        <a:satMod val="120000"/>
                      </a:srgbClr>
                    </a:gs>
                    <a:gs pos="50000">
                      <a:srgbClr val="F14124">
                        <a:shade val="89000"/>
                        <a:satMod val="110000"/>
                      </a:srgbClr>
                    </a:gs>
                    <a:gs pos="75000">
                      <a:srgbClr val="F14124">
                        <a:tint val="93000"/>
                        <a:satMod val="120000"/>
                      </a:srgbClr>
                    </a:gs>
                    <a:gs pos="100000">
                      <a:srgbClr val="F14124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glow rad="139700">
                    <a:srgbClr val="A7EA52">
                      <a:satMod val="175000"/>
                      <a:alpha val="4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ЧЕКАЄМО  НА  </a:t>
            </a:r>
            <a:r>
              <a:rPr lang="uk-UA" sz="2000" b="1" dirty="0" smtClean="0">
                <a:ln w="11430"/>
                <a:gradFill>
                  <a:gsLst>
                    <a:gs pos="0">
                      <a:srgbClr val="F14124">
                        <a:tint val="90000"/>
                        <a:satMod val="120000"/>
                      </a:srgbClr>
                    </a:gs>
                    <a:gs pos="25000">
                      <a:srgbClr val="F14124">
                        <a:tint val="93000"/>
                        <a:satMod val="120000"/>
                      </a:srgbClr>
                    </a:gs>
                    <a:gs pos="50000">
                      <a:srgbClr val="F14124">
                        <a:shade val="89000"/>
                        <a:satMod val="110000"/>
                      </a:srgbClr>
                    </a:gs>
                    <a:gs pos="75000">
                      <a:srgbClr val="F14124">
                        <a:tint val="93000"/>
                        <a:satMod val="120000"/>
                      </a:srgbClr>
                    </a:gs>
                    <a:gs pos="100000">
                      <a:srgbClr val="F14124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glow rad="139700">
                    <a:srgbClr val="A7EA52">
                      <a:satMod val="175000"/>
                      <a:alpha val="4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ВАС ЩЕ!</a:t>
            </a:r>
            <a:endParaRPr lang="ru-RU" sz="2000" b="1" dirty="0">
              <a:ln w="11430"/>
              <a:gradFill>
                <a:gsLst>
                  <a:gs pos="0">
                    <a:srgbClr val="F14124">
                      <a:tint val="90000"/>
                      <a:satMod val="120000"/>
                    </a:srgbClr>
                  </a:gs>
                  <a:gs pos="25000">
                    <a:srgbClr val="F14124">
                      <a:tint val="93000"/>
                      <a:satMod val="120000"/>
                    </a:srgbClr>
                  </a:gs>
                  <a:gs pos="50000">
                    <a:srgbClr val="F14124">
                      <a:shade val="89000"/>
                      <a:satMod val="110000"/>
                    </a:srgbClr>
                  </a:gs>
                  <a:gs pos="75000">
                    <a:srgbClr val="F14124">
                      <a:tint val="93000"/>
                      <a:satMod val="120000"/>
                    </a:srgbClr>
                  </a:gs>
                  <a:gs pos="100000">
                    <a:srgbClr val="F14124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glow rad="139700">
                  <a:srgbClr val="A7EA52">
                    <a:satMod val="175000"/>
                    <a:alpha val="40000"/>
                  </a:srgb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59430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704</Words>
  <PresentationFormat>Экран (4:3)</PresentationFormat>
  <Paragraphs>214</Paragraphs>
  <Slides>59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59</vt:i4>
      </vt:variant>
    </vt:vector>
  </HeadingPairs>
  <TitlesOfParts>
    <vt:vector size="6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Розчитування </vt:lpstr>
      <vt:lpstr>Слайд 26</vt:lpstr>
      <vt:lpstr>Слайд 27</vt:lpstr>
      <vt:lpstr>Слайд 28</vt:lpstr>
      <vt:lpstr>Слайд 29</vt:lpstr>
      <vt:lpstr>Зображенням калини прикрашали предмети побуту, писанки, вишиванки. Калина - це символ жіночої вроди, сили та здоров’я. 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113</cp:revision>
  <dcterms:created xsi:type="dcterms:W3CDTF">2018-11-17T17:16:03Z</dcterms:created>
  <dcterms:modified xsi:type="dcterms:W3CDTF">2018-12-04T13:56:34Z</dcterms:modified>
</cp:coreProperties>
</file>